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80" r:id="rId4"/>
    <p:sldId id="304" r:id="rId5"/>
    <p:sldId id="257" r:id="rId6"/>
    <p:sldId id="266" r:id="rId7"/>
    <p:sldId id="258" r:id="rId8"/>
    <p:sldId id="259" r:id="rId9"/>
    <p:sldId id="286" r:id="rId10"/>
    <p:sldId id="283" r:id="rId11"/>
    <p:sldId id="289" r:id="rId12"/>
    <p:sldId id="281" r:id="rId13"/>
    <p:sldId id="290" r:id="rId14"/>
    <p:sldId id="291" r:id="rId15"/>
    <p:sldId id="292" r:id="rId16"/>
    <p:sldId id="287" r:id="rId17"/>
    <p:sldId id="293" r:id="rId18"/>
    <p:sldId id="296" r:id="rId19"/>
    <p:sldId id="295" r:id="rId20"/>
    <p:sldId id="298" r:id="rId21"/>
    <p:sldId id="297" r:id="rId22"/>
    <p:sldId id="299" r:id="rId23"/>
    <p:sldId id="300" r:id="rId24"/>
    <p:sldId id="301" r:id="rId25"/>
    <p:sldId id="302" r:id="rId26"/>
    <p:sldId id="303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824" autoAdjust="0"/>
  </p:normalViewPr>
  <p:slideViewPr>
    <p:cSldViewPr snapToGrid="0">
      <p:cViewPr varScale="1">
        <p:scale>
          <a:sx n="63" d="100"/>
          <a:sy n="63" d="100"/>
        </p:scale>
        <p:origin x="14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E810-26AD-42B5-B578-16FE2651F63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56A3-7137-4CC1-BEBB-9EC9BD9B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3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6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44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2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8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19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1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1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9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6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5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DC84-2479-4CF5-9CB6-F724586E97B1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.vsd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2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1.emf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3.e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23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18" Type="http://schemas.openxmlformats.org/officeDocument/2006/relationships/image" Target="../media/image49.emf"/><Relationship Id="rId3" Type="http://schemas.openxmlformats.org/officeDocument/2006/relationships/image" Target="../media/image3.emf"/><Relationship Id="rId21" Type="http://schemas.openxmlformats.org/officeDocument/2006/relationships/image" Target="../media/image52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17" Type="http://schemas.openxmlformats.org/officeDocument/2006/relationships/image" Target="../media/image48.emf"/><Relationship Id="rId2" Type="http://schemas.openxmlformats.org/officeDocument/2006/relationships/image" Target="../media/image21.emf"/><Relationship Id="rId16" Type="http://schemas.openxmlformats.org/officeDocument/2006/relationships/image" Target="../media/image47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19" Type="http://schemas.openxmlformats.org/officeDocument/2006/relationships/image" Target="../media/image50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B935-069F-4730-A338-83BD5479E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Yu Gothic UI Semibold" panose="020B0700000000000000" pitchFamily="34" charset="-128"/>
              </a:rPr>
              <a:t>Linux 0.11</a:t>
            </a:r>
            <a:r>
              <a:rPr lang="zh-CN" altLang="en-US" sz="4000" dirty="0">
                <a:latin typeface="+mj-ea"/>
              </a:rPr>
              <a:t>源码分析与可视化（二）</a:t>
            </a:r>
            <a:br>
              <a:rPr lang="en-US" altLang="zh-CN" dirty="0">
                <a:ea typeface="Yu Gothic UI Semibold" panose="020B0700000000000000" pitchFamily="34" charset="-128"/>
              </a:rPr>
            </a:br>
            <a:endParaRPr lang="zh-CN" altLang="en-US" dirty="0">
              <a:ea typeface="Yu Gothic UI Semibold" panose="020B0700000000000000" pitchFamily="34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7F20A-8D33-4F30-A10D-F837E84A4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基础事件确定与图形化展示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52D359-E92A-4A5C-906C-931FCE2C652B}"/>
              </a:ext>
            </a:extLst>
          </p:cNvPr>
          <p:cNvSpPr txBox="1"/>
          <p:nvPr/>
        </p:nvSpPr>
        <p:spPr>
          <a:xfrm>
            <a:off x="2610374" y="5073134"/>
            <a:ext cx="69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201605130116 </a:t>
            </a:r>
            <a:r>
              <a:rPr lang="zh-CN" altLang="en-US" dirty="0"/>
              <a:t>杜洪超</a:t>
            </a:r>
            <a:r>
              <a:rPr lang="en-US" altLang="zh-CN" dirty="0"/>
              <a:t>           201600301291 </a:t>
            </a:r>
            <a:r>
              <a:rPr lang="zh-CN" altLang="en-US" dirty="0"/>
              <a:t>王文嵩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41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733F07-5FB8-454D-AA95-75A08FF3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15" y="1253745"/>
            <a:ext cx="1488063" cy="43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current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close_on_exec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~(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1361D3-4312-4429-8597-25F879E9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1789410"/>
            <a:ext cx="4187517" cy="26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file_table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NR_FILE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	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(!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f_count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NR_FILE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027E6C-B562-416F-AB14-3CE87FF6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66" y="1859280"/>
            <a:ext cx="621301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CC5AE2A8-3CB7-4C96-AC1A-B6912394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62" y="2166094"/>
            <a:ext cx="10395076" cy="36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open.c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zh-CN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namei.c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26C96-20D8-4872-8CF2-FF08CA0A7494}"/>
              </a:ext>
            </a:extLst>
          </p:cNvPr>
          <p:cNvSpPr txBox="1"/>
          <p:nvPr/>
        </p:nvSpPr>
        <p:spPr>
          <a:xfrm>
            <a:off x="1076446" y="3931920"/>
            <a:ext cx="943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open_namei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3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F3B4FE7-9CD5-43C0-803D-B986FC0F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212" y="1849120"/>
            <a:ext cx="4434228" cy="41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A0E0CC-41DF-4E83-A040-9BED7303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9" y="2766218"/>
            <a:ext cx="16317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2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26C96-20D8-4872-8CF2-FF08CA0A7494}"/>
              </a:ext>
            </a:extLst>
          </p:cNvPr>
          <p:cNvSpPr txBox="1"/>
          <p:nvPr/>
        </p:nvSpPr>
        <p:spPr>
          <a:xfrm>
            <a:off x="151886" y="1873568"/>
            <a:ext cx="943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/*namei.c*/</a:t>
            </a:r>
          </a:p>
          <a:p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open_namei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BDF9F-7A6C-426F-8C97-DC4BA73169E7}"/>
              </a:ext>
            </a:extLst>
          </p:cNvPr>
          <p:cNvSpPr txBox="1"/>
          <p:nvPr/>
        </p:nvSpPr>
        <p:spPr>
          <a:xfrm>
            <a:off x="1239520" y="3332480"/>
            <a:ext cx="943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dir_namei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namelen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get_dir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					                     	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find_entry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thisname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namelen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A369DD-A38B-4C72-A766-68EA7869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84" y="1728456"/>
            <a:ext cx="6812231" cy="34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6A95B-94B2-4E9C-B816-BCF4005D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44" y="1735975"/>
            <a:ext cx="6782111" cy="33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4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5AA7D2-D624-45E5-808C-F270CDC0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63" y="1690688"/>
            <a:ext cx="6875274" cy="35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17C3BC-9C83-4A96-86CD-F6C571EF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2251" y="1825625"/>
            <a:ext cx="9647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BD2E2B-84D5-4F3D-A2D3-1018900E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98" y="2386660"/>
            <a:ext cx="2087762" cy="2084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75" y="1253745"/>
            <a:ext cx="1488063" cy="435051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65D4FB8-8BAB-4D6A-8EA4-2DE5385B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02080" y="1955797"/>
            <a:ext cx="3927724" cy="25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2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65915-F796-41AD-954D-FADB4E3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B0964-3CC8-4624-AAD8-95F82EAD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82" y="3685031"/>
            <a:ext cx="2335418" cy="2747963"/>
          </a:xfrm>
        </p:spPr>
      </p:pic>
    </p:spTree>
    <p:extLst>
      <p:ext uri="{BB962C8B-B14F-4D97-AF65-F5344CB8AC3E}">
        <p14:creationId xmlns:p14="http://schemas.microsoft.com/office/powerpoint/2010/main" val="154503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CC5C778-ED69-43C0-96F6-31DC1E39CDF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8684"/>
              </p:ext>
            </p:extLst>
          </p:nvPr>
        </p:nvGraphicFramePr>
        <p:xfrm>
          <a:off x="2436340" y="0"/>
          <a:ext cx="737591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4" imgW="12992184" imgH="12077772" progId="Visio.Drawing.15">
                  <p:embed/>
                </p:oleObj>
              </mc:Choice>
              <mc:Fallback>
                <p:oleObj name="Visio" r:id="rId4" imgW="12992184" imgH="1207777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340" y="0"/>
                        <a:ext cx="737591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62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41" y="2863530"/>
            <a:ext cx="368247" cy="23541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521" y="31872"/>
            <a:ext cx="1863778" cy="5841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123" y="3483772"/>
            <a:ext cx="1502761" cy="167190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855" y="2476565"/>
            <a:ext cx="8181145" cy="18329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72" y="792209"/>
            <a:ext cx="2000384" cy="20015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451" y="744721"/>
            <a:ext cx="1100505" cy="1205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482" y="755671"/>
            <a:ext cx="995282" cy="11945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956" y="437126"/>
            <a:ext cx="3525940" cy="17703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2FA943-2FB5-4658-BFCE-C1F92647BF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0232" y="1871314"/>
            <a:ext cx="3808912" cy="14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6" y="3696982"/>
            <a:ext cx="9402528" cy="889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25" y="1975104"/>
            <a:ext cx="2642319" cy="1721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0" y="1975104"/>
            <a:ext cx="6262347" cy="12352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7BFAD3-6C01-4054-97FC-51C033E74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66" y="814344"/>
            <a:ext cx="3703436" cy="11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5" y="1250904"/>
            <a:ext cx="1057636" cy="1553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8932"/>
          <a:stretch/>
        </p:blipFill>
        <p:spPr>
          <a:xfrm>
            <a:off x="2091461" y="1503491"/>
            <a:ext cx="1712443" cy="4876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95" y="2412005"/>
            <a:ext cx="627030" cy="6463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175" y="1367345"/>
            <a:ext cx="864365" cy="1095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706" y="2455241"/>
            <a:ext cx="1396389" cy="34510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017" y="2463240"/>
            <a:ext cx="1367791" cy="25455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017" y="4911217"/>
            <a:ext cx="1367791" cy="4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0" y="5300116"/>
            <a:ext cx="2151358" cy="7836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784" y="1654946"/>
            <a:ext cx="975360" cy="2614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121" y="1395135"/>
            <a:ext cx="8809879" cy="7810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144" y="2176193"/>
            <a:ext cx="2121408" cy="36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6096" y="2480282"/>
            <a:ext cx="755904" cy="43511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37" y="3233948"/>
            <a:ext cx="1898231" cy="36240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9009" y="2212506"/>
            <a:ext cx="1365504" cy="361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1761" y="2545793"/>
            <a:ext cx="1855186" cy="25713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6478" y="990957"/>
            <a:ext cx="945511" cy="8277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1032" y="849083"/>
            <a:ext cx="1136644" cy="9365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2739" y="2119130"/>
            <a:ext cx="983313" cy="594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97700" y="2119131"/>
            <a:ext cx="983313" cy="59489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11483" y="2170598"/>
            <a:ext cx="1122787" cy="5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98" y="2481609"/>
            <a:ext cx="1862513" cy="184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237" y="2555083"/>
            <a:ext cx="1309782" cy="2843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238" y="5357196"/>
            <a:ext cx="1309782" cy="476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238" y="5755812"/>
            <a:ext cx="1309782" cy="458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019" y="4431922"/>
            <a:ext cx="1712644" cy="118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3616" y="1604433"/>
            <a:ext cx="2104480" cy="26642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775" y="3615916"/>
            <a:ext cx="2762058" cy="2469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7509" y="1769683"/>
            <a:ext cx="1225716" cy="1570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9076" y="2939630"/>
            <a:ext cx="839531" cy="1570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9837" y="1895671"/>
            <a:ext cx="587672" cy="1276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5790" y="3778450"/>
            <a:ext cx="419766" cy="126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4297" y="3646522"/>
            <a:ext cx="1225716" cy="1570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48173" y="1095851"/>
            <a:ext cx="1909753" cy="5985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69392" y="4612582"/>
            <a:ext cx="1998978" cy="8958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00400" y="3904450"/>
            <a:ext cx="1562223" cy="8269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7958" y="3748546"/>
            <a:ext cx="1587627" cy="5985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08631" y="5398898"/>
            <a:ext cx="2208871" cy="5985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08631" y="5783305"/>
            <a:ext cx="2262680" cy="6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NR_OPEN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(!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current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filp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n-NO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if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NR_OPEN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n-NO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nn-NO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158</Words>
  <Application>Microsoft Office PowerPoint</Application>
  <PresentationFormat>宽屏</PresentationFormat>
  <Paragraphs>75</Paragraphs>
  <Slides>27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Yu Gothic UI Semibold</vt:lpstr>
      <vt:lpstr>等线</vt:lpstr>
      <vt:lpstr>等线 Light</vt:lpstr>
      <vt:lpstr>Arial</vt:lpstr>
      <vt:lpstr>Courier New</vt:lpstr>
      <vt:lpstr>Office 主题​​</vt:lpstr>
      <vt:lpstr>Visio</vt:lpstr>
      <vt:lpstr>Linux 0.11源码分析与可视化（二） </vt:lpstr>
      <vt:lpstr>选读部分-文件系统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写入文件</vt:lpstr>
      <vt:lpstr>关闭文件</vt:lpstr>
      <vt:lpstr>选读部分-文件系统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Mr.</dc:creator>
  <cp:lastModifiedBy>d Mr.</cp:lastModifiedBy>
  <cp:revision>61</cp:revision>
  <dcterms:created xsi:type="dcterms:W3CDTF">2018-10-07T00:10:44Z</dcterms:created>
  <dcterms:modified xsi:type="dcterms:W3CDTF">2018-10-22T17:15:28Z</dcterms:modified>
</cp:coreProperties>
</file>