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68" r:id="rId3"/>
    <p:sldId id="267" r:id="rId4"/>
    <p:sldId id="270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200F-7134-41FA-99C6-2CF1EF29B90A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CD65-536E-45DA-BD15-8C008973F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7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2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1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2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45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52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6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0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629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023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3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580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62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349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7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1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83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28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65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0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</a:t>
            </a:r>
            <a:r>
              <a:rPr lang="zh-CN" altLang="en-US" dirty="0" smtClean="0"/>
              <a:t>文件            </a:t>
            </a:r>
            <a:r>
              <a:rPr lang="en-US" altLang="zh-CN" dirty="0" smtClean="0"/>
              <a:t>echo hello &gt; hello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7833" y="5580296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769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1543243302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24292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69141" y="615455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block_size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81411" y="556839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6" y="-39243"/>
            <a:ext cx="10515600" cy="1325563"/>
          </a:xfrm>
        </p:spPr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8" y="630870"/>
            <a:ext cx="1488063" cy="4350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646" y="1924807"/>
            <a:ext cx="990647" cy="10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293" y="1299023"/>
            <a:ext cx="6954290" cy="9228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997" y="2129361"/>
            <a:ext cx="1751984" cy="35059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687" y="2424621"/>
            <a:ext cx="5422799" cy="763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083" y="3187629"/>
            <a:ext cx="2508513" cy="12769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7996" y="4821780"/>
            <a:ext cx="1326460" cy="15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4456" y="4464602"/>
            <a:ext cx="1115288" cy="22204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36705" y="35448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577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333" y="5633826"/>
            <a:ext cx="1751985" cy="4684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078157" y="57031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1614" y="6290370"/>
            <a:ext cx="1111934" cy="5676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1614" y="5306019"/>
            <a:ext cx="553439" cy="34752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392100" y="525854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769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2100" y="618145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1543243302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 flipH="1">
            <a:off x="7481935" y="648756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97641" y="620808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block_size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09911" y="562192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38903" y="3869633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  <p:bldP spid="25" grpId="0"/>
      <p:bldP spid="26" grpId="0"/>
      <p:bldP spid="28" grpId="0"/>
      <p:bldP spid="29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err="1"/>
              <a:t>up_k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rowpt,0</a:t>
            </a:r>
          </a:p>
          <a:p>
            <a:r>
              <a:rPr lang="en-US" altLang="zh-CN" dirty="0"/>
              <a:t>	je </a:t>
            </a:r>
            <a:r>
              <a:rPr lang="en-US" altLang="zh-CN" dirty="0" err="1"/>
              <a:t>uret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bl,rowpt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bh,bh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al,cntl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jnz</a:t>
            </a:r>
            <a:r>
              <a:rPr lang="en-US" altLang="zh-CN" dirty="0"/>
              <a:t> </a:t>
            </a:r>
            <a:r>
              <a:rPr lang="en-US" altLang="zh-CN" dirty="0" err="1"/>
              <a:t>ll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ch,ch</a:t>
            </a:r>
            <a:endParaRPr lang="en-US" altLang="zh-CN" dirty="0"/>
          </a:p>
          <a:p>
            <a:r>
              <a:rPr lang="en-US" altLang="zh-CN" dirty="0"/>
              <a:t>	sub </a:t>
            </a:r>
            <a:r>
              <a:rPr lang="en-US" altLang="zh-CN" dirty="0" err="1"/>
              <a:t>bufpt,cx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colpt,al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jmp</a:t>
            </a:r>
            <a:r>
              <a:rPr lang="en-US" altLang="zh-CN" dirty="0"/>
              <a:t> 12</a:t>
            </a:r>
          </a:p>
          <a:p>
            <a:r>
              <a:rPr lang="en-US" altLang="zh-CN" dirty="0" err="1"/>
              <a:t>ll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ah,ah</a:t>
            </a:r>
            <a:endParaRPr lang="en-US" altLang="zh-CN" dirty="0"/>
          </a:p>
          <a:p>
            <a:r>
              <a:rPr lang="en-US" altLang="zh-CN" dirty="0"/>
              <a:t>	sub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l2: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curs </a:t>
            </a:r>
            <a:r>
              <a:rPr lang="en-US" altLang="zh-CN" dirty="0" err="1"/>
              <a:t>rowpt,colpt</a:t>
            </a:r>
            <a:endParaRPr lang="en-US" altLang="zh-CN" dirty="0"/>
          </a:p>
          <a:p>
            <a:r>
              <a:rPr lang="en-US" altLang="zh-CN" dirty="0" err="1"/>
              <a:t>down_k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ah,ah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ax,rowmx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jz</a:t>
            </a:r>
            <a:r>
              <a:rPr lang="en-US" altLang="zh-CN" dirty="0"/>
              <a:t> </a:t>
            </a:r>
            <a:r>
              <a:rPr lang="en-US" altLang="zh-CN" dirty="0" err="1"/>
              <a:t>dret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inc</a:t>
            </a:r>
            <a:r>
              <a:rPr lang="en-US" altLang="zh-CN" dirty="0"/>
              <a:t> </a:t>
            </a:r>
            <a:r>
              <a:rPr lang="en-US" altLang="zh-CN" dirty="0" err="1"/>
              <a:t>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bl,rowpt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bh,bh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al,cotl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jnz</a:t>
            </a:r>
            <a:r>
              <a:rPr lang="en-US" altLang="zh-CN" dirty="0"/>
              <a:t> l3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ch,ch</a:t>
            </a:r>
            <a:endParaRPr lang="en-US" altLang="zh-CN" dirty="0"/>
          </a:p>
          <a:p>
            <a:r>
              <a:rPr lang="en-US" altLang="zh-CN" dirty="0"/>
              <a:t>	sub </a:t>
            </a:r>
            <a:r>
              <a:rPr lang="en-US" altLang="zh-CN" dirty="0" err="1"/>
              <a:t>bufpt,cx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colpt,al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bx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dl,cntl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dh,dh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ah,ah</a:t>
            </a:r>
            <a:endParaRPr lang="en-US" altLang="zh-CN" dirty="0"/>
          </a:p>
          <a:p>
            <a:r>
              <a:rPr lang="en-US" altLang="zh-CN" dirty="0"/>
              <a:t>	add </a:t>
            </a:r>
            <a:r>
              <a:rPr lang="en-US" altLang="zh-CN" dirty="0" err="1"/>
              <a:t>bufpt,ax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adc</a:t>
            </a:r>
            <a:r>
              <a:rPr lang="en-US" altLang="zh-CN" dirty="0"/>
              <a:t> </a:t>
            </a:r>
            <a:r>
              <a:rPr lang="en-US" altLang="zh-CN" dirty="0" err="1"/>
              <a:t>bufpt,dx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jmp</a:t>
            </a:r>
            <a:r>
              <a:rPr lang="en-US" altLang="zh-CN" dirty="0"/>
              <a:t> l4</a:t>
            </a:r>
          </a:p>
          <a:p>
            <a:r>
              <a:rPr lang="en-US" altLang="zh-CN" dirty="0"/>
              <a:t>l3: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bx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cl,cntl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ch,ch</a:t>
            </a:r>
            <a:endParaRPr lang="en-US" altLang="zh-CN" dirty="0"/>
          </a:p>
          <a:p>
            <a:r>
              <a:rPr lang="en-US" altLang="zh-CN" dirty="0"/>
              <a:t>	add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l4: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inc</a:t>
            </a:r>
            <a:r>
              <a:rPr lang="en-US" altLang="zh-CN" dirty="0"/>
              <a:t>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curs </a:t>
            </a:r>
            <a:r>
              <a:rPr lang="en-US" altLang="zh-CN" dirty="0" err="1"/>
              <a:t>rowpt,colpt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3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932"/>
          <a:stretch/>
        </p:blipFill>
        <p:spPr>
          <a:xfrm>
            <a:off x="1255406" y="1346794"/>
            <a:ext cx="1712443" cy="487621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241" y="24593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S_Zmap</a:t>
            </a:r>
            <a:r>
              <a:rPr lang="en-US" altLang="zh-CN" dirty="0" smtClean="0"/>
              <a:t>[0]-&gt;</a:t>
            </a:r>
            <a:r>
              <a:rPr lang="en-US" altLang="zh-CN" dirty="0" err="1" smtClean="0"/>
              <a:t>b_data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2               -&gt;</a:t>
            </a:r>
            <a:r>
              <a:rPr lang="en-US" altLang="zh-CN" dirty="0" err="1" smtClean="0"/>
              <a:t>b_dirt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06" y="2512406"/>
            <a:ext cx="2522934" cy="392251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 txBox="1">
            <a:spLocks/>
          </p:cNvSpPr>
          <p:nvPr/>
        </p:nvSpPr>
        <p:spPr>
          <a:xfrm>
            <a:off x="1828800" y="404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22274" y="4329220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logic_block":24292,"max_block</a:t>
            </a:r>
            <a:r>
              <a:rPr lang="en-US" altLang="zh-CN" dirty="0" smtClean="0"/>
              <a:t>":s_nzones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73" y="4833347"/>
            <a:ext cx="5923809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21704</TotalTime>
  <Words>38</Words>
  <Application>Microsoft Office PowerPoint</Application>
  <PresentationFormat>宽屏</PresentationFormat>
  <Paragraphs>72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1_Office 主题​​</vt:lpstr>
      <vt:lpstr>2_Office 主题​​</vt:lpstr>
      <vt:lpstr>写入文件            echo hello &gt; hello </vt:lpstr>
      <vt:lpstr>关闭文件</vt:lpstr>
      <vt:lpstr>PowerPoint 演示文稿</vt:lpstr>
      <vt:lpstr>S_Zmap[0]-&gt;b_data 1 2               -&gt;b_dirt=1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wensong</dc:creator>
  <cp:lastModifiedBy>wang wensong</cp:lastModifiedBy>
  <cp:revision>18</cp:revision>
  <dcterms:created xsi:type="dcterms:W3CDTF">2018-11-23T13:49:11Z</dcterms:created>
  <dcterms:modified xsi:type="dcterms:W3CDTF">2018-12-25T01:26:22Z</dcterms:modified>
</cp:coreProperties>
</file>