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552B0-A34E-4373-BB58-36E0597F8BD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9FD4-EA1E-4165-8C30-258ECA79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7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26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4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2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9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3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3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7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" y="2168367"/>
            <a:ext cx="1851455" cy="185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8" y="577340"/>
            <a:ext cx="1488063" cy="435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6" y="1871277"/>
            <a:ext cx="990647" cy="10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93" y="1245493"/>
            <a:ext cx="6954290" cy="9228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676" y="2118870"/>
            <a:ext cx="1751984" cy="3505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187" y="2371091"/>
            <a:ext cx="5422799" cy="763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583" y="3134099"/>
            <a:ext cx="2508513" cy="1276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96" y="4768250"/>
            <a:ext cx="1326460" cy="1596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8"/>
            <a:ext cx="10515600" cy="1325563"/>
          </a:xfrm>
        </p:spPr>
        <p:txBody>
          <a:bodyPr/>
          <a:lstStyle/>
          <a:p>
            <a:r>
              <a:rPr lang="zh-CN" altLang="en-US" dirty="0"/>
              <a:t>写入</a:t>
            </a:r>
            <a:r>
              <a:rPr lang="zh-CN" altLang="en-US" dirty="0" smtClean="0"/>
              <a:t>文件            </a:t>
            </a:r>
            <a:r>
              <a:rPr lang="en-US" altLang="zh-CN" dirty="0" smtClean="0"/>
              <a:t>echo hello &gt; hello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956" y="4411072"/>
            <a:ext cx="1115288" cy="222043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205" y="34912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577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7833" y="5580296"/>
            <a:ext cx="1751985" cy="4684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49657" y="56495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1244" y="3082086"/>
            <a:ext cx="1534454" cy="30844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3114" y="6236840"/>
            <a:ext cx="1111934" cy="5676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3114" y="5252489"/>
            <a:ext cx="553439" cy="3475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63600" y="520501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769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963600" y="612792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1543243302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 flipH="1">
            <a:off x="8053435" y="643403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804623" y="281458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24292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69141" y="615455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block_size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981411" y="556839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1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7" grpId="0"/>
      <p:bldP spid="28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6" y="-39243"/>
            <a:ext cx="10515600" cy="1325563"/>
          </a:xfrm>
        </p:spPr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8" y="630870"/>
            <a:ext cx="1488063" cy="4350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646" y="1924807"/>
            <a:ext cx="990647" cy="109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293" y="1299023"/>
            <a:ext cx="6954290" cy="9228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997" y="2129361"/>
            <a:ext cx="1751984" cy="35059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687" y="2424621"/>
            <a:ext cx="5422799" cy="7630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083" y="3187629"/>
            <a:ext cx="2508513" cy="12769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7996" y="4821780"/>
            <a:ext cx="1326460" cy="15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4456" y="4464602"/>
            <a:ext cx="1115288" cy="222043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36705" y="354480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577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6333" y="5633826"/>
            <a:ext cx="1751985" cy="4684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078157" y="570310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1614" y="6290370"/>
            <a:ext cx="1111934" cy="5676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1614" y="5306019"/>
            <a:ext cx="553439" cy="34752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392100" y="525854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769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92100" y="618145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1543243302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 flipH="1">
            <a:off x="7481935" y="648756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97641" y="620808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block_size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09911" y="562192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138903" y="3869633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  <p:bldP spid="25" grpId="0"/>
      <p:bldP spid="26" grpId="0"/>
      <p:bldP spid="28" grpId="0"/>
      <p:bldP spid="29" grpId="0"/>
      <p:bldP spid="5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写入文件            echo hello &gt; hello </vt:lpstr>
      <vt:lpstr>关闭文件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写入文件            echo hello &gt; hello </dc:title>
  <dc:creator>wang wensong</dc:creator>
  <cp:lastModifiedBy>wang wensong</cp:lastModifiedBy>
  <cp:revision>1</cp:revision>
  <dcterms:created xsi:type="dcterms:W3CDTF">2018-12-25T01:25:52Z</dcterms:created>
  <dcterms:modified xsi:type="dcterms:W3CDTF">2018-12-25T01:26:19Z</dcterms:modified>
</cp:coreProperties>
</file>