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80" r:id="rId4"/>
    <p:sldId id="304" r:id="rId5"/>
    <p:sldId id="257" r:id="rId6"/>
    <p:sldId id="266" r:id="rId7"/>
    <p:sldId id="258" r:id="rId8"/>
    <p:sldId id="259" r:id="rId9"/>
    <p:sldId id="286" r:id="rId10"/>
    <p:sldId id="283" r:id="rId11"/>
    <p:sldId id="289" r:id="rId12"/>
    <p:sldId id="281" r:id="rId13"/>
    <p:sldId id="290" r:id="rId14"/>
    <p:sldId id="291" r:id="rId15"/>
    <p:sldId id="292" r:id="rId16"/>
    <p:sldId id="287" r:id="rId17"/>
    <p:sldId id="293" r:id="rId18"/>
    <p:sldId id="296" r:id="rId19"/>
    <p:sldId id="295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824" autoAdjust="0"/>
  </p:normalViewPr>
  <p:slideViewPr>
    <p:cSldViewPr snapToGrid="0">
      <p:cViewPr varScale="1">
        <p:scale>
          <a:sx n="50" d="100"/>
          <a:sy n="50" d="100"/>
        </p:scale>
        <p:origin x="5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4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2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19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9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6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.vsd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1.emf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.emf"/><Relationship Id="rId21" Type="http://schemas.openxmlformats.org/officeDocument/2006/relationships/image" Target="../media/image52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21.emf"/><Relationship Id="rId16" Type="http://schemas.openxmlformats.org/officeDocument/2006/relationships/image" Target="../media/image47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源码分析与可视化（二）</a:t>
            </a:r>
            <a:r>
              <a:rPr lang="en-US" altLang="zh-CN" dirty="0">
                <a:ea typeface="Yu Gothic UI Semibold" panose="020B0700000000000000" pitchFamily="34" charset="-128"/>
              </a:rPr>
              <a:t/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基础事件确定与图形化展示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close_on_exec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~(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file_table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	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f_count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59280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open.c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namei.c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076446" y="3931920"/>
            <a:ext cx="943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51886" y="1873568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/*namei.c*/</a:t>
            </a:r>
          </a:p>
          <a:p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BDF9F-7A6C-426F-8C97-DC4BA73169E7}"/>
              </a:ext>
            </a:extLst>
          </p:cNvPr>
          <p:cNvSpPr txBox="1"/>
          <p:nvPr/>
        </p:nvSpPr>
        <p:spPr>
          <a:xfrm>
            <a:off x="1239520" y="3332480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get_dir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					                     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find_entry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thisname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17C3BC-9C83-4A96-86CD-F6C571EF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251" y="1825625"/>
            <a:ext cx="9647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" y="5300116"/>
            <a:ext cx="2151358" cy="7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84" y="1654946"/>
            <a:ext cx="975360" cy="261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21" y="1395135"/>
            <a:ext cx="8809879" cy="781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144" y="2176193"/>
            <a:ext cx="2121408" cy="36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96" y="2480282"/>
            <a:ext cx="755904" cy="435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37" y="3233948"/>
            <a:ext cx="1898231" cy="3624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009" y="2212506"/>
            <a:ext cx="1365504" cy="36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1761" y="2545793"/>
            <a:ext cx="1855186" cy="25713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478" y="990957"/>
            <a:ext cx="945511" cy="8277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1032" y="849083"/>
            <a:ext cx="1136644" cy="936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739" y="2119130"/>
            <a:ext cx="983313" cy="594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7700" y="2119131"/>
            <a:ext cx="983313" cy="5948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1483" y="2170598"/>
            <a:ext cx="1122787" cy="5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8" y="2481609"/>
            <a:ext cx="1862513" cy="184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7" y="2555083"/>
            <a:ext cx="1309782" cy="284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38" y="5357196"/>
            <a:ext cx="1309782" cy="4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38" y="5755812"/>
            <a:ext cx="1309782" cy="45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19" y="4431922"/>
            <a:ext cx="1712644" cy="118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616" y="1604433"/>
            <a:ext cx="2104480" cy="2664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75" y="3615916"/>
            <a:ext cx="2762058" cy="246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7509" y="1769683"/>
            <a:ext cx="1225716" cy="157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76" y="2939630"/>
            <a:ext cx="839531" cy="157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37" y="1895671"/>
            <a:ext cx="587672" cy="127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790" y="3778450"/>
            <a:ext cx="419766" cy="12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4297" y="3646522"/>
            <a:ext cx="1225716" cy="157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8173" y="1095851"/>
            <a:ext cx="1909753" cy="5985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9392" y="4612582"/>
            <a:ext cx="1998978" cy="895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00401" y="4020683"/>
            <a:ext cx="1257960" cy="71067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7958" y="3748546"/>
            <a:ext cx="1587627" cy="598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8631" y="5398898"/>
            <a:ext cx="2208871" cy="5985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8631" y="5783305"/>
            <a:ext cx="2262680" cy="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if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134</Words>
  <Application>Microsoft Office PowerPoint</Application>
  <PresentationFormat>宽屏</PresentationFormat>
  <Paragraphs>75</Paragraphs>
  <Slides>27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Yu Gothic UI Semibold</vt:lpstr>
      <vt:lpstr>等线</vt:lpstr>
      <vt:lpstr>等线 Light</vt:lpstr>
      <vt:lpstr>Arial</vt:lpstr>
      <vt:lpstr>Courier New</vt:lpstr>
      <vt:lpstr>Office 主题​​</vt:lpstr>
      <vt:lpstr>Visio</vt:lpstr>
      <vt:lpstr>Linux 0.11源码分析与可视化（二） </vt:lpstr>
      <vt:lpstr>选读部分-文件系统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写入文件</vt:lpstr>
      <vt:lpstr>关闭文件</vt:lpstr>
      <vt:lpstr>选读部分-文件系统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wang wensong</cp:lastModifiedBy>
  <cp:revision>59</cp:revision>
  <dcterms:created xsi:type="dcterms:W3CDTF">2018-10-07T00:10:44Z</dcterms:created>
  <dcterms:modified xsi:type="dcterms:W3CDTF">2018-10-22T15:16:49Z</dcterms:modified>
</cp:coreProperties>
</file>