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80" r:id="rId4"/>
    <p:sldId id="304" r:id="rId5"/>
    <p:sldId id="257" r:id="rId6"/>
    <p:sldId id="266" r:id="rId7"/>
    <p:sldId id="258" r:id="rId8"/>
    <p:sldId id="259" r:id="rId9"/>
    <p:sldId id="286" r:id="rId10"/>
    <p:sldId id="283" r:id="rId11"/>
    <p:sldId id="289" r:id="rId12"/>
    <p:sldId id="281" r:id="rId13"/>
    <p:sldId id="290" r:id="rId14"/>
    <p:sldId id="291" r:id="rId15"/>
    <p:sldId id="292" r:id="rId16"/>
    <p:sldId id="287" r:id="rId17"/>
    <p:sldId id="293" r:id="rId18"/>
    <p:sldId id="296" r:id="rId19"/>
    <p:sldId id="295" r:id="rId20"/>
    <p:sldId id="298" r:id="rId21"/>
    <p:sldId id="297" r:id="rId22"/>
    <p:sldId id="299" r:id="rId23"/>
    <p:sldId id="300" r:id="rId24"/>
    <p:sldId id="301" r:id="rId25"/>
    <p:sldId id="302" r:id="rId26"/>
    <p:sldId id="303" r:id="rId27"/>
    <p:sldId id="27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824" autoAdjust="0"/>
  </p:normalViewPr>
  <p:slideViewPr>
    <p:cSldViewPr snapToGrid="0">
      <p:cViewPr varScale="1">
        <p:scale>
          <a:sx n="63" d="100"/>
          <a:sy n="63" d="100"/>
        </p:scale>
        <p:origin x="14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AE810-26AD-42B5-B578-16FE2651F63C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56A3-7137-4CC1-BEBB-9EC9BD9B38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1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73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6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44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5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0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0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86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19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10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1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9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6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95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B56A3-7137-4CC1-BEBB-9EC9BD9B38C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B9F8F-1EE1-41A8-87B3-64EE7400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688BD2-8B7B-4F31-9D4E-FCC49E4C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C1527-7B0F-4E14-BFC7-8EC6CE5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0D442-E812-4102-A9C3-4B87A02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3B7AE-2924-43CF-9F84-A059631E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9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D99A-B2A7-42D4-BBC6-0C68A85A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A94E3-DF35-46DF-9F36-F74936CFD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69F75-8F8F-4C6C-B8F5-F63E5236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01DC9-7E67-4B47-A321-B75696FC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BF40-9FB9-4350-99C6-FE25D5AF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43D189-2F24-4A66-930A-C252270F5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EEAD84-CA5F-426E-81BF-21F7F8EB7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7FD3B-85FB-4F53-B7F8-2B076E55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A2D24-EA08-4CDA-BCE3-CF2B849E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B27D7-7135-46D3-8B9A-F3718472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2E4A-BAFF-4170-9454-30B2CC24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EC36-89F2-4889-A720-CF8CEE4F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73A0B-3130-4188-8F3B-6068B1EA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80F81-B9E4-4D1A-A7B4-4B7C9FEB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4DD8E-6496-4FD3-AB13-9180996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D13D9-BAAD-414A-913C-0C8FBF3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983DE-64B3-4FC4-9EC7-7AFCCC11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8AF4-2050-4C3A-A1EC-6F422BD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BB903-7AB3-4189-81D1-729BF60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351B5-F4C5-4ABC-A686-3561E49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9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FA6DB-DB56-46B6-8682-91AC0C11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146BB-EA93-4C0E-AEB7-125B31A80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5EF9E8-AC8B-4086-A911-9D2400BC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6EC2A1-C253-403E-B16D-4276FD49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50E0B-57D0-42D3-BFE2-9D3E08F9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537BA-6569-40DA-9A5B-4C75D0D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373A-2A33-46D2-8D60-C32AF9F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EC84B-0B15-426E-88B2-B0D97FEB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28ADC1-9E87-4CCB-ABB9-FE24CA3B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255EE1-8669-4CBF-8006-DAC6A41A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7262C-75D1-4405-A830-31AA178B5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612A28-A8F1-4B3C-9CE6-6D8CB8CE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1F63F-953E-411D-9EE6-BFFF1D46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52743C-4F0D-432B-B493-C2412E40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6C9E-B3D0-44DC-9CDE-9C1ED87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E3E47C-21E9-494F-9C38-970C15A0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11E2B3-9940-45A4-9831-0E57E010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228EC-9698-4CE6-8F19-B0CAF82A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A9FF3-C1DF-4F7D-8387-B0793EFA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88EFB0-1FB5-401D-94E3-C9EC93C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67E41-6A7C-4144-B7E7-FF491FA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28E7-608C-4F1F-8120-ED19BF45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1294F-00E5-4481-AFBB-4F5FCC3D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CCAF09-B6CB-4108-A45E-B7B6D691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756-0F0F-4B63-A710-88D9A08C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84B21-5899-4CC7-BB99-C9C4B90F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039B0-6556-4548-B708-7610BCB8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9029-433B-4E02-8DD5-2BD1616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7919BF-E436-450D-B3CF-9C3DD313F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1FAE0-1D91-4AA5-95E3-D4424F0B3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B0F29-E6D4-4A17-97CA-2892244A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5ADBE-1E7F-4EFF-8FB2-D92462DE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3A9CB-87DB-4A32-A795-DF73367C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1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BBBF9F-3C00-4704-A6A1-B3F9F4CE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FA8512-CB7C-482B-AF19-A778C73F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06C93-65D1-4AE2-A847-4008F43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DC84-2479-4CF5-9CB6-F724586E97B1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1471-B4F2-4111-9BA1-DC104CB2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2F9E1-D377-4535-AD9E-4B37F7E63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4F8A-D322-44F1-BC00-11307D9A3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.vsdx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1.emf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21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3B935-069F-4730-A338-83BD5479E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Yu Gothic UI Semibold" panose="020B0700000000000000" pitchFamily="34" charset="-128"/>
              </a:rPr>
              <a:t>Linux 0.11</a:t>
            </a:r>
            <a:r>
              <a:rPr lang="zh-CN" altLang="en-US" sz="4000" dirty="0">
                <a:latin typeface="+mj-ea"/>
              </a:rPr>
              <a:t>源码分析与可视化（二）</a:t>
            </a:r>
            <a:br>
              <a:rPr lang="en-US" altLang="zh-CN" dirty="0">
                <a:ea typeface="Yu Gothic UI Semibold" panose="020B0700000000000000" pitchFamily="34" charset="-128"/>
              </a:rPr>
            </a:br>
            <a:endParaRPr lang="zh-CN" altLang="en-US" dirty="0">
              <a:ea typeface="Yu Gothic UI Semibold" panose="020B0700000000000000" pitchFamily="34" charset="-128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17F20A-8D33-4F30-A10D-F837E84A4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基础事件确定与图形化展示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52D359-E92A-4A5C-906C-931FCE2C652B}"/>
              </a:ext>
            </a:extLst>
          </p:cNvPr>
          <p:cNvSpPr txBox="1"/>
          <p:nvPr/>
        </p:nvSpPr>
        <p:spPr>
          <a:xfrm>
            <a:off x="2610374" y="5073134"/>
            <a:ext cx="69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201605130116 </a:t>
            </a:r>
            <a:r>
              <a:rPr lang="zh-CN" altLang="en-US" dirty="0"/>
              <a:t>杜洪超</a:t>
            </a:r>
            <a:r>
              <a:rPr lang="en-US" altLang="zh-CN" dirty="0"/>
              <a:t>           201600301291 </a:t>
            </a:r>
            <a:r>
              <a:rPr lang="zh-CN" altLang="en-US" dirty="0"/>
              <a:t>王文嵩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341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733F07-5FB8-454D-AA95-75A08FF3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315" y="1253745"/>
            <a:ext cx="1488063" cy="4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close_on_exec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&amp;=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~(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1361D3-4312-4429-8597-25F879E99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360" y="1789410"/>
            <a:ext cx="4187517" cy="268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file_table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for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	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f_count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NR_FILE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027E6C-B562-416F-AB14-3CE87FF6D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466" y="1859280"/>
            <a:ext cx="6213018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CC5AE2A8-3CB7-4C96-AC1A-B6912394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62" y="2166094"/>
            <a:ext cx="10395076" cy="36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open.c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namei.c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076446" y="3931920"/>
            <a:ext cx="943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3C516-8D57-4B3E-8A94-045E3D4D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F3B4FE7-9CD5-43C0-803D-B986FC0F3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212" y="1849120"/>
            <a:ext cx="4434228" cy="412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A2D0-FA67-4B12-99E0-DF03B8D4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138" y="2386660"/>
            <a:ext cx="2087762" cy="2084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A0E0CC-41DF-4E83-A040-9BED7303A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9" y="2766218"/>
            <a:ext cx="163174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826C96-20D8-4872-8CF2-FF08CA0A7494}"/>
              </a:ext>
            </a:extLst>
          </p:cNvPr>
          <p:cNvSpPr txBox="1"/>
          <p:nvPr/>
        </p:nvSpPr>
        <p:spPr>
          <a:xfrm>
            <a:off x="151886" y="1873568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/*namei.c*/</a:t>
            </a:r>
          </a:p>
          <a:p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open_namei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filename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flag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BDF9F-7A6C-426F-8C97-DC4BA73169E7}"/>
              </a:ext>
            </a:extLst>
          </p:cNvPr>
          <p:cNvSpPr txBox="1"/>
          <p:nvPr/>
        </p:nvSpPr>
        <p:spPr>
          <a:xfrm>
            <a:off x="1239520" y="3332480"/>
            <a:ext cx="943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dir_namei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get_dir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					                     	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find_entry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inode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thisname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namelen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,&amp;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A369DD-A38B-4C72-A766-68EA7869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84" y="1728456"/>
            <a:ext cx="6812231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9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6A95B-94B2-4E9C-B816-BCF4005D6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944" y="1735975"/>
            <a:ext cx="6782111" cy="33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4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5AA7D2-D624-45E5-808C-F270CDC0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363" y="1690688"/>
            <a:ext cx="6875274" cy="35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017C3BC-9C83-4A96-86CD-F6C571EF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2251" y="1825625"/>
            <a:ext cx="96474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009C7-0447-4059-AB96-5D748325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BD2E2B-84D5-4F3D-A2D3-1018900E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698" y="2386660"/>
            <a:ext cx="2087762" cy="20846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20E705-873A-4677-88B3-A758D50AF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875" y="1253745"/>
            <a:ext cx="1488063" cy="4350510"/>
          </a:xfrm>
          <a:prstGeom prst="rect">
            <a:avLst/>
          </a:prstGeom>
        </p:spPr>
      </p:pic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65D4FB8-8BAB-4D6A-8EA4-2DE5385B3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402080" y="1955797"/>
            <a:ext cx="3927724" cy="25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834E-07D2-448B-96F8-CEB0BBE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选读部分</a:t>
            </a:r>
            <a:r>
              <a:rPr lang="en-US" altLang="zh-CN" dirty="0"/>
              <a:t>-</a:t>
            </a:r>
            <a:r>
              <a:rPr lang="zh-CN" altLang="en-US" dirty="0"/>
              <a:t>文件系统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CD832A-7A22-43E6-987F-5A8BE67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0" t="1193" b="1580"/>
          <a:stretch/>
        </p:blipFill>
        <p:spPr>
          <a:xfrm>
            <a:off x="3084575" y="1877567"/>
            <a:ext cx="6060675" cy="42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65915-F796-41AD-954D-FADB4E34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/>
              <a:t>Thank you</a:t>
            </a:r>
            <a:endParaRPr lang="zh-CN" altLang="en-US" sz="8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B0964-3CC8-4624-AAD8-95F82EAD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382" y="3685031"/>
            <a:ext cx="2335418" cy="2747963"/>
          </a:xfrm>
        </p:spPr>
      </p:pic>
    </p:spTree>
    <p:extLst>
      <p:ext uri="{BB962C8B-B14F-4D97-AF65-F5344CB8AC3E}">
        <p14:creationId xmlns:p14="http://schemas.microsoft.com/office/powerpoint/2010/main" val="15450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CCC5C778-ED69-43C0-96F6-31DC1E39CDF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8684"/>
              </p:ext>
            </p:extLst>
          </p:nvPr>
        </p:nvGraphicFramePr>
        <p:xfrm>
          <a:off x="2436340" y="0"/>
          <a:ext cx="7375915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4" imgW="12992184" imgH="12077772" progId="Visio.Drawing.15">
                  <p:embed/>
                </p:oleObj>
              </mc:Choice>
              <mc:Fallback>
                <p:oleObj name="Visio" r:id="rId4" imgW="12992184" imgH="1207777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340" y="0"/>
                        <a:ext cx="7375915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62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12" y="5099062"/>
            <a:ext cx="9402528" cy="889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41" y="2863530"/>
            <a:ext cx="368247" cy="23541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521" y="31872"/>
            <a:ext cx="1863778" cy="5841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23" y="3483772"/>
            <a:ext cx="1502761" cy="167190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0855" y="2476565"/>
            <a:ext cx="8181145" cy="183299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572" y="792209"/>
            <a:ext cx="2000384" cy="20015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451" y="744721"/>
            <a:ext cx="1100505" cy="12055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482" y="755671"/>
            <a:ext cx="995282" cy="119459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7956" y="437126"/>
            <a:ext cx="3525940" cy="17703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2FA943-2FB5-4658-BFCE-C1F92647BF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232" y="1871314"/>
            <a:ext cx="3808912" cy="14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6" y="3696982"/>
            <a:ext cx="9402528" cy="8890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25" y="1975104"/>
            <a:ext cx="2642319" cy="17218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200" y="1975104"/>
            <a:ext cx="6262347" cy="12352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7BFAD3-6C01-4054-97FC-51C033E74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666" y="814344"/>
            <a:ext cx="3703436" cy="11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24" y="478294"/>
            <a:ext cx="9402528" cy="889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25" y="1250904"/>
            <a:ext cx="1057636" cy="15532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8932"/>
          <a:stretch/>
        </p:blipFill>
        <p:spPr>
          <a:xfrm>
            <a:off x="2091461" y="1503491"/>
            <a:ext cx="1712443" cy="487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5" y="2412005"/>
            <a:ext cx="627030" cy="6463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175" y="1367345"/>
            <a:ext cx="864365" cy="10958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706" y="2455241"/>
            <a:ext cx="1396389" cy="34510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017" y="2463240"/>
            <a:ext cx="1367791" cy="254551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0017" y="4911217"/>
            <a:ext cx="1367791" cy="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30" y="5300116"/>
            <a:ext cx="2151358" cy="7836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784" y="1654946"/>
            <a:ext cx="975360" cy="261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21" y="1395135"/>
            <a:ext cx="8809879" cy="7810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8144" y="2176193"/>
            <a:ext cx="2121408" cy="3696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6096" y="2480282"/>
            <a:ext cx="755904" cy="43511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37" y="3233948"/>
            <a:ext cx="1898231" cy="36240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9009" y="2212506"/>
            <a:ext cx="1365504" cy="361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1761" y="2545793"/>
            <a:ext cx="1855186" cy="25713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26478" y="990957"/>
            <a:ext cx="945511" cy="8277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1032" y="849083"/>
            <a:ext cx="1136644" cy="93658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12739" y="2119130"/>
            <a:ext cx="983313" cy="59489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97700" y="2119131"/>
            <a:ext cx="983313" cy="59489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1483" y="2170598"/>
            <a:ext cx="1122787" cy="5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30" y="1395136"/>
            <a:ext cx="2151358" cy="4003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89" y="265700"/>
            <a:ext cx="9402528" cy="8890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98" y="2481609"/>
            <a:ext cx="1862513" cy="184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237" y="2555083"/>
            <a:ext cx="1309782" cy="2843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238" y="5357196"/>
            <a:ext cx="1309782" cy="476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238" y="5755812"/>
            <a:ext cx="1309782" cy="458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7019" y="4431922"/>
            <a:ext cx="1712644" cy="1184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3616" y="1604433"/>
            <a:ext cx="2104480" cy="266429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1775" y="3615916"/>
            <a:ext cx="2762058" cy="246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7509" y="1769683"/>
            <a:ext cx="1225716" cy="1570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9076" y="2939630"/>
            <a:ext cx="839531" cy="1570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9837" y="1895671"/>
            <a:ext cx="587672" cy="1276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790" y="3778450"/>
            <a:ext cx="419766" cy="126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34297" y="3646522"/>
            <a:ext cx="1225716" cy="1570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8173" y="1095851"/>
            <a:ext cx="1909753" cy="5985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69392" y="4612582"/>
            <a:ext cx="1998978" cy="8958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00400" y="3904450"/>
            <a:ext cx="1562223" cy="8269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87958" y="3748546"/>
            <a:ext cx="1587627" cy="59857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08631" y="5398898"/>
            <a:ext cx="2208871" cy="5985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8631" y="5783305"/>
            <a:ext cx="2262680" cy="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542B2-2B37-48EC-9183-B0EC148D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创建文件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0A6D2F-6D35-41B1-8652-47211C0E5197}"/>
              </a:ext>
            </a:extLst>
          </p:cNvPr>
          <p:cNvSpPr txBox="1"/>
          <p:nvPr/>
        </p:nvSpPr>
        <p:spPr>
          <a:xfrm>
            <a:off x="1076446" y="1863524"/>
            <a:ext cx="1018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altLang="zh-CN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/ 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sys_creat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sys_open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pathname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O_CREAT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O_TRUNC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mode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A9E395-B14A-4500-A005-01953DB98BD1}"/>
              </a:ext>
            </a:extLst>
          </p:cNvPr>
          <p:cNvSpPr txBox="1"/>
          <p:nvPr/>
        </p:nvSpPr>
        <p:spPr>
          <a:xfrm>
            <a:off x="1257782" y="3429000"/>
            <a:ext cx="9676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(!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current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filp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	if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&gt;=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NR_OPEN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nn-NO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nn-NO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nn-NO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EINVAL</a:t>
            </a:r>
            <a:r>
              <a:rPr lang="nn-NO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nn-NO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158</Words>
  <Application>Microsoft Office PowerPoint</Application>
  <PresentationFormat>宽屏</PresentationFormat>
  <Paragraphs>75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Yu Gothic UI Semibold</vt:lpstr>
      <vt:lpstr>等线</vt:lpstr>
      <vt:lpstr>等线 Light</vt:lpstr>
      <vt:lpstr>Arial</vt:lpstr>
      <vt:lpstr>Courier New</vt:lpstr>
      <vt:lpstr>Office 主题​​</vt:lpstr>
      <vt:lpstr>Visio</vt:lpstr>
      <vt:lpstr>Linux 0.11源码分析与可视化（二） </vt:lpstr>
      <vt:lpstr>选读部分-文件系统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创建文件</vt:lpstr>
      <vt:lpstr>写入文件</vt:lpstr>
      <vt:lpstr>关闭文件</vt:lpstr>
      <vt:lpstr>选读部分-文件系统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 Mr.</dc:creator>
  <cp:lastModifiedBy>d Mr.</cp:lastModifiedBy>
  <cp:revision>61</cp:revision>
  <dcterms:created xsi:type="dcterms:W3CDTF">2018-10-07T00:10:44Z</dcterms:created>
  <dcterms:modified xsi:type="dcterms:W3CDTF">2018-10-22T15:35:01Z</dcterms:modified>
</cp:coreProperties>
</file>