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80" r:id="rId4"/>
    <p:sldId id="304" r:id="rId5"/>
    <p:sldId id="257" r:id="rId6"/>
    <p:sldId id="266" r:id="rId7"/>
    <p:sldId id="258" r:id="rId8"/>
    <p:sldId id="259" r:id="rId9"/>
    <p:sldId id="286" r:id="rId10"/>
    <p:sldId id="283" r:id="rId11"/>
    <p:sldId id="289" r:id="rId12"/>
    <p:sldId id="281" r:id="rId13"/>
    <p:sldId id="290" r:id="rId14"/>
    <p:sldId id="291" r:id="rId15"/>
    <p:sldId id="292" r:id="rId16"/>
    <p:sldId id="287" r:id="rId17"/>
    <p:sldId id="293" r:id="rId18"/>
    <p:sldId id="296" r:id="rId19"/>
    <p:sldId id="295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24" autoAdjust="0"/>
  </p:normalViewPr>
  <p:slideViewPr>
    <p:cSldViewPr snapToGrid="0">
      <p:cViewPr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4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9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源码分析与可视化（二）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基础事件确定与图形化展示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close_on_exec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file_table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f_count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59280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open.c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namei.c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076446" y="3931920"/>
            <a:ext cx="943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51886" y="1873568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/*namei.c*/</a:t>
            </a:r>
          </a:p>
          <a:p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BDF9F-7A6C-426F-8C97-DC4BA73169E7}"/>
              </a:ext>
            </a:extLst>
          </p:cNvPr>
          <p:cNvSpPr txBox="1"/>
          <p:nvPr/>
        </p:nvSpPr>
        <p:spPr>
          <a:xfrm>
            <a:off x="1239520" y="3332480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					                     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find_entry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thisname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7C3BC-9C83-4A96-86CD-F6C571EF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51" y="1825625"/>
            <a:ext cx="9647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1"/>
            <a:ext cx="983313" cy="5948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122787" cy="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if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158</Words>
  <Application>Microsoft Office PowerPoint</Application>
  <PresentationFormat>宽屏</PresentationFormat>
  <Paragraphs>75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 Gothic UI Semibold</vt:lpstr>
      <vt:lpstr>等线</vt:lpstr>
      <vt:lpstr>等线 Light</vt:lpstr>
      <vt:lpstr>Arial</vt:lpstr>
      <vt:lpstr>Courier New</vt:lpstr>
      <vt:lpstr>Office 主题​​</vt:lpstr>
      <vt:lpstr>Microsoft Visio 绘图</vt:lpstr>
      <vt:lpstr>Linux 0.11源码分析与可视化（二） </vt:lpstr>
      <vt:lpstr>选读部分-文件系统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写入文件</vt:lpstr>
      <vt:lpstr>关闭文件</vt:lpstr>
      <vt:lpstr>选读部分-文件系统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d Mr.</cp:lastModifiedBy>
  <cp:revision>58</cp:revision>
  <dcterms:created xsi:type="dcterms:W3CDTF">2018-10-07T00:10:44Z</dcterms:created>
  <dcterms:modified xsi:type="dcterms:W3CDTF">2018-10-22T15:12:05Z</dcterms:modified>
</cp:coreProperties>
</file>