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552B0-A34E-4373-BB58-36E0597F8BD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59FD4-EA1E-4165-8C30-258ECA79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7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B56A3-7137-4CC1-BEBB-9EC9BD9B38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26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14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7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8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8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2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2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9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1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3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3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D3269-34DF-4D13-B79B-08849D49300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F1CE-1B71-40F1-924E-8B1BE2419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7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3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7" y="2168367"/>
            <a:ext cx="1851455" cy="18524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18" y="577340"/>
            <a:ext cx="1488063" cy="4350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46" y="1871277"/>
            <a:ext cx="990647" cy="10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793" y="1245493"/>
            <a:ext cx="6954290" cy="9228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676" y="2118870"/>
            <a:ext cx="1751984" cy="35059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2187" y="2371091"/>
            <a:ext cx="5422799" cy="763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6583" y="3134099"/>
            <a:ext cx="2508513" cy="12769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496" y="4768250"/>
            <a:ext cx="1326460" cy="15960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58"/>
            <a:ext cx="10515600" cy="1325563"/>
          </a:xfrm>
        </p:spPr>
        <p:txBody>
          <a:bodyPr/>
          <a:lstStyle/>
          <a:p>
            <a:r>
              <a:rPr lang="zh-CN" altLang="en-US" dirty="0"/>
              <a:t>写入文件            </a:t>
            </a:r>
            <a:r>
              <a:rPr lang="en-US" altLang="zh-CN" dirty="0"/>
              <a:t>echo hello &gt; hello 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5956" y="4411072"/>
            <a:ext cx="1115288" cy="222043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508205" y="349127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577 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7833" y="5580296"/>
            <a:ext cx="1751985" cy="46846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49657" y="564957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 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1244" y="3082086"/>
            <a:ext cx="1534454" cy="308445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3114" y="6236840"/>
            <a:ext cx="1111934" cy="5676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3114" y="5252489"/>
            <a:ext cx="553439" cy="347522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963600" y="520501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769</a:t>
            </a:r>
          </a:p>
        </p:txBody>
      </p:sp>
      <p:sp>
        <p:nvSpPr>
          <p:cNvPr id="24" name="矩形 23"/>
          <p:cNvSpPr/>
          <p:nvPr/>
        </p:nvSpPr>
        <p:spPr>
          <a:xfrm>
            <a:off x="7963600" y="612792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1543243302</a:t>
            </a:r>
          </a:p>
        </p:txBody>
      </p:sp>
      <p:sp>
        <p:nvSpPr>
          <p:cNvPr id="27" name="矩形 26"/>
          <p:cNvSpPr/>
          <p:nvPr/>
        </p:nvSpPr>
        <p:spPr>
          <a:xfrm flipH="1">
            <a:off x="8053435" y="6434035"/>
            <a:ext cx="46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804623" y="2814589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24292</a:t>
            </a:r>
          </a:p>
        </p:txBody>
      </p:sp>
      <p:sp>
        <p:nvSpPr>
          <p:cNvPr id="25" name="矩形 24"/>
          <p:cNvSpPr/>
          <p:nvPr/>
        </p:nvSpPr>
        <p:spPr>
          <a:xfrm>
            <a:off x="4569141" y="6154553"/>
            <a:ext cx="276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Pos</a:t>
            </a:r>
            <a:r>
              <a:rPr lang="en-US" altLang="zh-CN" dirty="0"/>
              <a:t>/</a:t>
            </a:r>
            <a:r>
              <a:rPr lang="en-US" altLang="zh-CN" dirty="0" err="1"/>
              <a:t>block_size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981411" y="5568398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01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  <p:bldP spid="24" grpId="0"/>
      <p:bldP spid="27" grpId="0"/>
      <p:bldP spid="28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76" y="-39243"/>
            <a:ext cx="10515600" cy="1325563"/>
          </a:xfrm>
        </p:spPr>
        <p:txBody>
          <a:bodyPr/>
          <a:lstStyle/>
          <a:p>
            <a:r>
              <a:rPr lang="zh-CN" altLang="en-US" dirty="0"/>
              <a:t>关闭文件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8" y="630870"/>
            <a:ext cx="1488063" cy="43505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646" y="1924807"/>
            <a:ext cx="990647" cy="109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293" y="1299023"/>
            <a:ext cx="6954290" cy="92287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997" y="2129361"/>
            <a:ext cx="1751984" cy="35059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687" y="2424621"/>
            <a:ext cx="5422799" cy="76300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5083" y="3187629"/>
            <a:ext cx="2508513" cy="127697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7996" y="4821780"/>
            <a:ext cx="1326460" cy="15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4456" y="4464602"/>
            <a:ext cx="1115288" cy="222043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936705" y="354480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577 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6333" y="5633826"/>
            <a:ext cx="1751985" cy="46846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078157" y="570310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 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1614" y="6290370"/>
            <a:ext cx="1111934" cy="5676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41614" y="5306019"/>
            <a:ext cx="553439" cy="34752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7392100" y="525854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769</a:t>
            </a:r>
          </a:p>
        </p:txBody>
      </p:sp>
      <p:sp>
        <p:nvSpPr>
          <p:cNvPr id="25" name="矩形 24"/>
          <p:cNvSpPr/>
          <p:nvPr/>
        </p:nvSpPr>
        <p:spPr>
          <a:xfrm>
            <a:off x="7392100" y="618145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1543243302</a:t>
            </a:r>
          </a:p>
        </p:txBody>
      </p:sp>
      <p:sp>
        <p:nvSpPr>
          <p:cNvPr id="26" name="矩形 25"/>
          <p:cNvSpPr/>
          <p:nvPr/>
        </p:nvSpPr>
        <p:spPr>
          <a:xfrm flipH="1">
            <a:off x="7481935" y="6487565"/>
            <a:ext cx="46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997641" y="6208083"/>
            <a:ext cx="276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Pos</a:t>
            </a:r>
            <a:r>
              <a:rPr lang="en-US" altLang="zh-CN" dirty="0"/>
              <a:t>/</a:t>
            </a:r>
            <a:r>
              <a:rPr lang="en-US" altLang="zh-CN" dirty="0" err="1"/>
              <a:t>block_size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409911" y="5621928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138903" y="3869633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0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4" grpId="0"/>
      <p:bldP spid="25" grpId="0"/>
      <p:bldP spid="26" grpId="0"/>
      <p:bldP spid="28" grpId="0"/>
      <p:bldP spid="29" grpId="0"/>
      <p:bldP spid="5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Office PowerPoint</Application>
  <PresentationFormat>宽屏</PresentationFormat>
  <Paragraphs>19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写入文件            echo hello &gt; hello </vt:lpstr>
      <vt:lpstr>关闭文件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写入文件            echo hello &gt; hello </dc:title>
  <dc:creator>wang wensong</dc:creator>
  <cp:lastModifiedBy>Mr. d</cp:lastModifiedBy>
  <cp:revision>1</cp:revision>
  <dcterms:created xsi:type="dcterms:W3CDTF">2018-12-25T01:25:52Z</dcterms:created>
  <dcterms:modified xsi:type="dcterms:W3CDTF">2018-12-25T01:52:12Z</dcterms:modified>
</cp:coreProperties>
</file>