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"/>
  </p:notesMasterIdLst>
  <p:sldIdLst>
    <p:sldId id="268" r:id="rId3"/>
    <p:sldId id="269" r:id="rId4"/>
    <p:sldId id="267" r:id="rId5"/>
    <p:sldId id="27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E200F-7134-41FA-99C6-2CF1EF29B90A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6CD65-536E-45DA-BD15-8C008973F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97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B56A3-7137-4CC1-BEBB-9EC9BD9B38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72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9F8F-1EE1-41A8-87B3-64EE74005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688BD2-8B7B-4F31-9D4E-FCC49E4C9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C1527-7B0F-4E14-BFC7-8EC6CE58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0D442-E812-4102-A9C3-4B87A022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3B7AE-2924-43CF-9F84-A059631E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65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FD99A-B2A7-42D4-BBC6-0C68A85A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A94E3-DF35-46DF-9F36-F74936CFD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69F75-8F8F-4C6C-B8F5-F63E5236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01DC9-7E67-4B47-A321-B75696FC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4BF40-9FB9-4350-99C6-FE25D5AF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17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3D189-2F24-4A66-930A-C252270F5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EAD84-CA5F-426E-81BF-21F7F8EB7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7FD3B-85FB-4F53-B7F8-2B076E55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A2D24-EA08-4CDA-BCE3-CF2B849E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B27D7-7135-46D3-8B9A-F3718472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11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9F8F-1EE1-41A8-87B3-64EE74005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688BD2-8B7B-4F31-9D4E-FCC49E4C9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C1527-7B0F-4E14-BFC7-8EC6CE58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0D442-E812-4102-A9C3-4B87A022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3B7AE-2924-43CF-9F84-A059631E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21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32E4A-BAFF-4170-9454-30B2CC24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CEC36-89F2-4889-A720-CF8CEE4F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73A0B-3130-4188-8F3B-6068B1EA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80F81-B9E4-4D1A-A7B4-4B7C9FEB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4DD8E-6496-4FD3-AB13-91809960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454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13D9-BAAD-414A-913C-0C8FBF3B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983DE-64B3-4FC4-9EC7-7AFCCC11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B8AF4-2050-4C3A-A1EC-6F422BDA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BB903-7AB3-4189-81D1-729BF606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351B5-F4C5-4ABC-A686-3561E496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526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FA6DB-DB56-46B6-8682-91AC0C11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146BB-EA93-4C0E-AEB7-125B31A80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EF9E8-AC8B-4086-A911-9D2400BC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6EC2A1-C253-403E-B16D-4276FD49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50E0B-57D0-42D3-BFE2-9D3E08F9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537BA-6569-40DA-9A5B-4C75D0D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60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9373A-2A33-46D2-8D60-C32AF9FD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EC84B-0B15-426E-88B2-B0D97FEB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28ADC1-9E87-4CCB-ABB9-FE24CA3B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255EE1-8669-4CBF-8006-DAC6A41A9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B7262C-75D1-4405-A830-31AA178B5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612A28-A8F1-4B3C-9CE6-6D8CB8CE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31F63F-953E-411D-9EE6-BFFF1D46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2743C-4F0D-432B-B493-C2412E40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702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A6C9E-B3D0-44DC-9CDE-9C1ED87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E3E47C-21E9-494F-9C38-970C15A0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11E2B3-9940-45A4-9831-0E57E010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228EC-9698-4CE6-8F19-B0CAF82A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629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EA9FF3-C1DF-4F7D-8387-B0793EFA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88EFB0-1FB5-401D-94E3-C9EC93C9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67E41-6A7C-4144-B7E7-FF491FA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023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A28E7-608C-4F1F-8120-ED19BF45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1294F-00E5-4481-AFBB-4F5FCC3D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CCAF09-B6CB-4108-A45E-B7B6D691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1F756-0F0F-4B63-A710-88D9A08C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84B21-5899-4CC7-BB99-C9C4B90F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039B0-6556-4548-B708-7610BCB8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39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32E4A-BAFF-4170-9454-30B2CC24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CEC36-89F2-4889-A720-CF8CEE4F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73A0B-3130-4188-8F3B-6068B1EA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80F81-B9E4-4D1A-A7B4-4B7C9FEB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4DD8E-6496-4FD3-AB13-91809960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580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D9029-433B-4E02-8DD5-2BD1616F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7919BF-E436-450D-B3CF-9C3DD313F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1FAE0-1D91-4AA5-95E3-D4424F0B3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B0F29-E6D4-4A17-97CA-2892244A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5ADBE-1E7F-4EFF-8FB2-D92462DE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3A9CB-87DB-4A32-A795-DF73367C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62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FD99A-B2A7-42D4-BBC6-0C68A85A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A94E3-DF35-46DF-9F36-F74936CFD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69F75-8F8F-4C6C-B8F5-F63E5236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01DC9-7E67-4B47-A321-B75696FC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4BF40-9FB9-4350-99C6-FE25D5AF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349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3D189-2F24-4A66-930A-C252270F5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EAD84-CA5F-426E-81BF-21F7F8EB7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7FD3B-85FB-4F53-B7F8-2B076E55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A2D24-EA08-4CDA-BCE3-CF2B849E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B27D7-7135-46D3-8B9A-F3718472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72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13D9-BAAD-414A-913C-0C8FBF3B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983DE-64B3-4FC4-9EC7-7AFCCC11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B8AF4-2050-4C3A-A1EC-6F422BDA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BB903-7AB3-4189-81D1-729BF606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351B5-F4C5-4ABC-A686-3561E496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73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FA6DB-DB56-46B6-8682-91AC0C11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146BB-EA93-4C0E-AEB7-125B31A80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EF9E8-AC8B-4086-A911-9D2400BC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6EC2A1-C253-403E-B16D-4276FD49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50E0B-57D0-42D3-BFE2-9D3E08F9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537BA-6569-40DA-9A5B-4C75D0D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91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9373A-2A33-46D2-8D60-C32AF9FD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EC84B-0B15-426E-88B2-B0D97FEB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28ADC1-9E87-4CCB-ABB9-FE24CA3B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255EE1-8669-4CBF-8006-DAC6A41A9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B7262C-75D1-4405-A830-31AA178B5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612A28-A8F1-4B3C-9CE6-6D8CB8CE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31F63F-953E-411D-9EE6-BFFF1D46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2743C-4F0D-432B-B493-C2412E40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64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A6C9E-B3D0-44DC-9CDE-9C1ED87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E3E47C-21E9-494F-9C38-970C15A0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11E2B3-9940-45A4-9831-0E57E010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228EC-9698-4CE6-8F19-B0CAF82A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83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EA9FF3-C1DF-4F7D-8387-B0793EFA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88EFB0-1FB5-401D-94E3-C9EC93C9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67E41-6A7C-4144-B7E7-FF491FA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28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A28E7-608C-4F1F-8120-ED19BF45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1294F-00E5-4481-AFBB-4F5FCC3D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CCAF09-B6CB-4108-A45E-B7B6D691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1F756-0F0F-4B63-A710-88D9A08C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84B21-5899-4CC7-BB99-C9C4B90F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039B0-6556-4548-B708-7610BCB8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33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D9029-433B-4E02-8DD5-2BD1616F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7919BF-E436-450D-B3CF-9C3DD313F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1FAE0-1D91-4AA5-95E3-D4424F0B3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B0F29-E6D4-4A17-97CA-2892244A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5ADBE-1E7F-4EFF-8FB2-D92462DE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3A9CB-87DB-4A32-A795-DF73367C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65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BBBF9F-3C00-4704-A6A1-B3F9F4CE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A8512-CB7C-482B-AF19-A778C73F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06C93-65D1-4AE2-A847-4008F4320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51471-B4F2-4111-9BA1-DC104CB2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2F9E1-D377-4535-AD9E-4B37F7E63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02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BBBF9F-3C00-4704-A6A1-B3F9F4CE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A8512-CB7C-482B-AF19-A778C73F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06C93-65D1-4AE2-A847-4008F4320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9DC84-2479-4CF5-9CB6-F724586E97B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51471-B4F2-4111-9BA1-DC104CB2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2F9E1-D377-4535-AD9E-4B37F7E63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A4F8A-D322-44F1-BC00-11307D9A33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7" y="2168367"/>
            <a:ext cx="1851455" cy="18524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20E705-873A-4677-88B3-A758D50A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18" y="577340"/>
            <a:ext cx="1488063" cy="4350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146" y="1871277"/>
            <a:ext cx="990647" cy="10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793" y="1245493"/>
            <a:ext cx="6954290" cy="9228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676" y="2118870"/>
            <a:ext cx="1751984" cy="35059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2187" y="2371091"/>
            <a:ext cx="5422799" cy="763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6583" y="3134099"/>
            <a:ext cx="2508513" cy="12769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9496" y="4768250"/>
            <a:ext cx="1326460" cy="159600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158"/>
            <a:ext cx="10515600" cy="1325563"/>
          </a:xfrm>
        </p:spPr>
        <p:txBody>
          <a:bodyPr/>
          <a:lstStyle/>
          <a:p>
            <a:r>
              <a:rPr lang="zh-CN" altLang="en-US" dirty="0"/>
              <a:t>写入</a:t>
            </a:r>
            <a:r>
              <a:rPr lang="zh-CN" altLang="en-US" dirty="0" smtClean="0"/>
              <a:t>文件            </a:t>
            </a:r>
            <a:r>
              <a:rPr lang="en-US" altLang="zh-CN" dirty="0" smtClean="0"/>
              <a:t>echo hello &gt; hello 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5956" y="4411072"/>
            <a:ext cx="1115288" cy="222043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508205" y="349127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577 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67833" y="5580296"/>
            <a:ext cx="1751985" cy="46846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649657" y="564957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1244" y="3082086"/>
            <a:ext cx="1534454" cy="308445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3114" y="6236840"/>
            <a:ext cx="1111934" cy="5676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3114" y="5252489"/>
            <a:ext cx="553439" cy="347522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7963600" y="5205011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769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963600" y="612792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1543243302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 flipH="1">
            <a:off x="8053435" y="6434035"/>
            <a:ext cx="46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804623" y="2814589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24292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569141" y="6154553"/>
            <a:ext cx="276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Pos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block_size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981411" y="5568398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47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3" grpId="0"/>
      <p:bldP spid="24" grpId="0"/>
      <p:bldP spid="27" grpId="0"/>
      <p:bldP spid="28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8932"/>
          <a:stretch/>
        </p:blipFill>
        <p:spPr>
          <a:xfrm>
            <a:off x="1255406" y="1346794"/>
            <a:ext cx="1712443" cy="487621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241" y="24593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S_Zmap</a:t>
            </a:r>
            <a:r>
              <a:rPr lang="en-US" altLang="zh-CN" dirty="0" smtClean="0"/>
              <a:t>[0]-&gt;</a:t>
            </a:r>
            <a:r>
              <a:rPr lang="en-US" altLang="zh-CN" dirty="0" err="1" smtClean="0"/>
              <a:t>b_data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altLang="zh-CN" dirty="0" smtClean="0"/>
              <a:t>2               -&gt;</a:t>
            </a:r>
            <a:r>
              <a:rPr lang="en-US" altLang="zh-CN" dirty="0" err="1" smtClean="0"/>
              <a:t>b_dirt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06" y="2512406"/>
            <a:ext cx="2522934" cy="392251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 txBox="1">
            <a:spLocks/>
          </p:cNvSpPr>
          <p:nvPr/>
        </p:nvSpPr>
        <p:spPr>
          <a:xfrm>
            <a:off x="1828800" y="404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22274" y="4329220"/>
            <a:ext cx="4230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logic_block":24292,"max_block</a:t>
            </a:r>
            <a:r>
              <a:rPr lang="en-US" altLang="zh-CN" dirty="0" smtClean="0"/>
              <a:t>":s_nzones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473" y="4833347"/>
            <a:ext cx="5923809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8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关闭文件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BD2E2B-84D5-4F3D-A2D3-1018900E7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98" y="2386660"/>
            <a:ext cx="2087762" cy="20846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20E705-873A-4677-88B3-A758D50AF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875" y="1253745"/>
            <a:ext cx="1488063" cy="4350510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65D4FB8-8BAB-4D6A-8EA4-2DE5385B3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02080" y="1955797"/>
            <a:ext cx="3927724" cy="25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err="1"/>
              <a:t>up_k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cmp</a:t>
            </a:r>
            <a:r>
              <a:rPr lang="en-US" altLang="zh-CN" dirty="0"/>
              <a:t> rowpt,0</a:t>
            </a:r>
          </a:p>
          <a:p>
            <a:r>
              <a:rPr lang="en-US" altLang="zh-CN" dirty="0"/>
              <a:t>	je </a:t>
            </a:r>
            <a:r>
              <a:rPr lang="en-US" altLang="zh-CN" dirty="0" err="1"/>
              <a:t>uret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dec</a:t>
            </a:r>
            <a:r>
              <a:rPr lang="en-US" altLang="zh-CN" dirty="0"/>
              <a:t> </a:t>
            </a:r>
            <a:r>
              <a:rPr lang="en-US" altLang="zh-CN" dirty="0" err="1"/>
              <a:t>rowpt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bl,rowpt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bh,bh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al,cntl</a:t>
            </a:r>
            <a:r>
              <a:rPr lang="en-US" altLang="zh-CN" dirty="0"/>
              <a:t>[</a:t>
            </a:r>
            <a:r>
              <a:rPr lang="en-US" altLang="zh-CN" dirty="0" err="1"/>
              <a:t>bx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cmp</a:t>
            </a:r>
            <a:r>
              <a:rPr lang="en-US" altLang="zh-CN" dirty="0"/>
              <a:t> </a:t>
            </a:r>
            <a:r>
              <a:rPr lang="en-US" altLang="zh-CN" dirty="0" err="1"/>
              <a:t>al,colpt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jnz</a:t>
            </a:r>
            <a:r>
              <a:rPr lang="en-US" altLang="zh-CN" dirty="0"/>
              <a:t> </a:t>
            </a:r>
            <a:r>
              <a:rPr lang="en-US" altLang="zh-CN" dirty="0" err="1"/>
              <a:t>ll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cl,colpt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ch,ch</a:t>
            </a:r>
            <a:endParaRPr lang="en-US" altLang="zh-CN" dirty="0"/>
          </a:p>
          <a:p>
            <a:r>
              <a:rPr lang="en-US" altLang="zh-CN" dirty="0"/>
              <a:t>	sub </a:t>
            </a:r>
            <a:r>
              <a:rPr lang="en-US" altLang="zh-CN" dirty="0" err="1"/>
              <a:t>bufpt,cx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colpt,al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jmp</a:t>
            </a:r>
            <a:r>
              <a:rPr lang="en-US" altLang="zh-CN" dirty="0"/>
              <a:t> 12</a:t>
            </a:r>
          </a:p>
          <a:p>
            <a:r>
              <a:rPr lang="en-US" altLang="zh-CN" dirty="0" err="1"/>
              <a:t>ll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ah,ah</a:t>
            </a:r>
            <a:endParaRPr lang="en-US" altLang="zh-CN" dirty="0"/>
          </a:p>
          <a:p>
            <a:r>
              <a:rPr lang="en-US" altLang="zh-CN" dirty="0"/>
              <a:t>	sub </a:t>
            </a:r>
            <a:r>
              <a:rPr lang="en-US" altLang="zh-CN" dirty="0" err="1"/>
              <a:t>bufpt</a:t>
            </a:r>
            <a:endParaRPr lang="en-US" altLang="zh-CN" dirty="0"/>
          </a:p>
          <a:p>
            <a:r>
              <a:rPr lang="en-US" altLang="zh-CN" dirty="0"/>
              <a:t>l2: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dec</a:t>
            </a:r>
            <a:r>
              <a:rPr lang="en-US" altLang="zh-CN" dirty="0"/>
              <a:t> </a:t>
            </a:r>
            <a:r>
              <a:rPr lang="en-US" altLang="zh-CN" dirty="0" err="1"/>
              <a:t>bufpt</a:t>
            </a:r>
            <a:endParaRPr lang="en-US" altLang="zh-CN" dirty="0"/>
          </a:p>
          <a:p>
            <a:r>
              <a:rPr lang="en-US" altLang="zh-CN" dirty="0"/>
              <a:t>curs </a:t>
            </a:r>
            <a:r>
              <a:rPr lang="en-US" altLang="zh-CN" dirty="0" err="1"/>
              <a:t>rowpt,colpt</a:t>
            </a:r>
            <a:endParaRPr lang="en-US" altLang="zh-CN" dirty="0"/>
          </a:p>
          <a:p>
            <a:r>
              <a:rPr lang="en-US" altLang="zh-CN" dirty="0" err="1"/>
              <a:t>down_k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al,rowpt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ah,ah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cmp</a:t>
            </a:r>
            <a:r>
              <a:rPr lang="en-US" altLang="zh-CN" dirty="0"/>
              <a:t> </a:t>
            </a:r>
            <a:r>
              <a:rPr lang="en-US" altLang="zh-CN" dirty="0" err="1"/>
              <a:t>ax,rowmx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jz</a:t>
            </a:r>
            <a:r>
              <a:rPr lang="en-US" altLang="zh-CN" dirty="0"/>
              <a:t> </a:t>
            </a:r>
            <a:r>
              <a:rPr lang="en-US" altLang="zh-CN" dirty="0" err="1"/>
              <a:t>dret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inc</a:t>
            </a:r>
            <a:r>
              <a:rPr lang="en-US" altLang="zh-CN" dirty="0"/>
              <a:t> </a:t>
            </a:r>
            <a:r>
              <a:rPr lang="en-US" altLang="zh-CN" dirty="0" err="1"/>
              <a:t>rowpt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bl,rowpt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bh,bh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al,cotl</a:t>
            </a:r>
            <a:r>
              <a:rPr lang="en-US" altLang="zh-CN" dirty="0"/>
              <a:t>[</a:t>
            </a:r>
            <a:r>
              <a:rPr lang="en-US" altLang="zh-CN" dirty="0" err="1"/>
              <a:t>bx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cmp</a:t>
            </a:r>
            <a:r>
              <a:rPr lang="en-US" altLang="zh-CN" dirty="0"/>
              <a:t> </a:t>
            </a:r>
            <a:r>
              <a:rPr lang="en-US" altLang="zh-CN" dirty="0" err="1"/>
              <a:t>al,colpt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jnz</a:t>
            </a:r>
            <a:r>
              <a:rPr lang="en-US" altLang="zh-CN" dirty="0"/>
              <a:t> l3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cl,colpt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ch,ch</a:t>
            </a:r>
            <a:endParaRPr lang="en-US" altLang="zh-CN" dirty="0"/>
          </a:p>
          <a:p>
            <a:r>
              <a:rPr lang="en-US" altLang="zh-CN" dirty="0"/>
              <a:t>	sub </a:t>
            </a:r>
            <a:r>
              <a:rPr lang="en-US" altLang="zh-CN" dirty="0" err="1"/>
              <a:t>bufpt,cx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colpt,al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dec</a:t>
            </a:r>
            <a:r>
              <a:rPr lang="en-US" altLang="zh-CN" dirty="0"/>
              <a:t> </a:t>
            </a:r>
            <a:r>
              <a:rPr lang="en-US" altLang="zh-CN" dirty="0" err="1"/>
              <a:t>bx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dl,cntl</a:t>
            </a:r>
            <a:r>
              <a:rPr lang="en-US" altLang="zh-CN" dirty="0"/>
              <a:t>[</a:t>
            </a:r>
            <a:r>
              <a:rPr lang="en-US" altLang="zh-CN" dirty="0" err="1"/>
              <a:t>bx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dh,dh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ah,ah</a:t>
            </a:r>
            <a:endParaRPr lang="en-US" altLang="zh-CN" dirty="0"/>
          </a:p>
          <a:p>
            <a:r>
              <a:rPr lang="en-US" altLang="zh-CN" dirty="0"/>
              <a:t>	add </a:t>
            </a:r>
            <a:r>
              <a:rPr lang="en-US" altLang="zh-CN" dirty="0" err="1"/>
              <a:t>bufpt,ax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adc</a:t>
            </a:r>
            <a:r>
              <a:rPr lang="en-US" altLang="zh-CN" dirty="0"/>
              <a:t> </a:t>
            </a:r>
            <a:r>
              <a:rPr lang="en-US" altLang="zh-CN" dirty="0" err="1"/>
              <a:t>bufpt,dx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jmp</a:t>
            </a:r>
            <a:r>
              <a:rPr lang="en-US" altLang="zh-CN" dirty="0"/>
              <a:t> l4</a:t>
            </a:r>
          </a:p>
          <a:p>
            <a:r>
              <a:rPr lang="en-US" altLang="zh-CN" dirty="0"/>
              <a:t>l3: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dec</a:t>
            </a:r>
            <a:r>
              <a:rPr lang="en-US" altLang="zh-CN" dirty="0"/>
              <a:t> </a:t>
            </a:r>
            <a:r>
              <a:rPr lang="en-US" altLang="zh-CN" dirty="0" err="1"/>
              <a:t>bx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cl,cntl</a:t>
            </a:r>
            <a:r>
              <a:rPr lang="en-US" altLang="zh-CN" dirty="0"/>
              <a:t>[</a:t>
            </a:r>
            <a:r>
              <a:rPr lang="en-US" altLang="zh-CN" dirty="0" err="1"/>
              <a:t>bx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ch,ch</a:t>
            </a:r>
            <a:endParaRPr lang="en-US" altLang="zh-CN" dirty="0"/>
          </a:p>
          <a:p>
            <a:r>
              <a:rPr lang="en-US" altLang="zh-CN" dirty="0"/>
              <a:t>	add </a:t>
            </a:r>
            <a:r>
              <a:rPr lang="en-US" altLang="zh-CN" dirty="0" err="1"/>
              <a:t>bufpt</a:t>
            </a:r>
            <a:endParaRPr lang="en-US" altLang="zh-CN" dirty="0"/>
          </a:p>
          <a:p>
            <a:r>
              <a:rPr lang="en-US" altLang="zh-CN" dirty="0"/>
              <a:t>l4: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inc</a:t>
            </a:r>
            <a:r>
              <a:rPr lang="en-US" altLang="zh-CN" dirty="0"/>
              <a:t> </a:t>
            </a:r>
            <a:r>
              <a:rPr lang="en-US" altLang="zh-CN" dirty="0" err="1"/>
              <a:t>bufpt</a:t>
            </a:r>
            <a:endParaRPr lang="en-US" altLang="zh-CN" dirty="0"/>
          </a:p>
          <a:p>
            <a:r>
              <a:rPr lang="en-US" altLang="zh-CN" dirty="0"/>
              <a:t>curs </a:t>
            </a:r>
            <a:r>
              <a:rPr lang="en-US" altLang="zh-CN" dirty="0" err="1"/>
              <a:t>rowpt,colpt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3460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21683</TotalTime>
  <Words>30</Words>
  <Application>Microsoft Office PowerPoint</Application>
  <PresentationFormat>宽屏</PresentationFormat>
  <Paragraphs>64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1_Office 主题​​</vt:lpstr>
      <vt:lpstr>2_Office 主题​​</vt:lpstr>
      <vt:lpstr>写入文件            echo hello &gt; hello </vt:lpstr>
      <vt:lpstr>S_Zmap[0]-&gt;b_data 1 2               -&gt;b_dirt=1</vt:lpstr>
      <vt:lpstr>关闭文件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wensong</dc:creator>
  <cp:lastModifiedBy>wang wensong</cp:lastModifiedBy>
  <cp:revision>16</cp:revision>
  <dcterms:created xsi:type="dcterms:W3CDTF">2018-11-23T13:49:11Z</dcterms:created>
  <dcterms:modified xsi:type="dcterms:W3CDTF">2018-12-12T09:43:01Z</dcterms:modified>
</cp:coreProperties>
</file>