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5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9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73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8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9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4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8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1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2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0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1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3" Type="http://schemas.openxmlformats.org/officeDocument/2006/relationships/image" Target="../media/image20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image" Target="../media/image19.emf"/><Relationship Id="rId16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1.emf"/><Relationship Id="rId15" Type="http://schemas.openxmlformats.org/officeDocument/2006/relationships/image" Target="../media/image31.emf"/><Relationship Id="rId10" Type="http://schemas.openxmlformats.org/officeDocument/2006/relationships/image" Target="../media/image26.emf"/><Relationship Id="rId4" Type="http://schemas.openxmlformats.org/officeDocument/2006/relationships/image" Target="../media/image21.emf"/><Relationship Id="rId9" Type="http://schemas.openxmlformats.org/officeDocument/2006/relationships/image" Target="../media/image25.emf"/><Relationship Id="rId1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1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5" Type="http://schemas.openxmlformats.org/officeDocument/2006/relationships/image" Target="../media/image4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2" y="5099062"/>
            <a:ext cx="9402528" cy="889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41" y="2863530"/>
            <a:ext cx="368247" cy="23541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521" y="31872"/>
            <a:ext cx="1863778" cy="5841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123" y="3483772"/>
            <a:ext cx="1502761" cy="167190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855" y="2486725"/>
            <a:ext cx="8181145" cy="183299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572" y="792209"/>
            <a:ext cx="2000384" cy="20015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451" y="744721"/>
            <a:ext cx="1100505" cy="12055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482" y="755671"/>
            <a:ext cx="995282" cy="119459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7956" y="437126"/>
            <a:ext cx="3525940" cy="177032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2970" y="2070952"/>
            <a:ext cx="3703436" cy="11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36" y="3696982"/>
            <a:ext cx="9402528" cy="8890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25" y="1975104"/>
            <a:ext cx="2642319" cy="17218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200" y="1975104"/>
            <a:ext cx="6262347" cy="12352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411" y="513336"/>
            <a:ext cx="3808912" cy="14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25" y="1250904"/>
            <a:ext cx="1057636" cy="1553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461" y="1503491"/>
            <a:ext cx="1712443" cy="53545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095" y="2412005"/>
            <a:ext cx="627030" cy="6463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175" y="1367345"/>
            <a:ext cx="864365" cy="10958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706" y="2455241"/>
            <a:ext cx="1396389" cy="34510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017" y="2463240"/>
            <a:ext cx="1367791" cy="25455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017" y="4911217"/>
            <a:ext cx="1367791" cy="4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0" y="1395136"/>
            <a:ext cx="2151358" cy="4003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0" y="5300116"/>
            <a:ext cx="2151358" cy="7836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784" y="1654946"/>
            <a:ext cx="975360" cy="2614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89" y="265700"/>
            <a:ext cx="9402528" cy="8890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121" y="1395135"/>
            <a:ext cx="8809879" cy="7810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8144" y="2176193"/>
            <a:ext cx="2121408" cy="36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6096" y="2480282"/>
            <a:ext cx="755904" cy="43511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37" y="3233948"/>
            <a:ext cx="1898231" cy="36240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9009" y="2212506"/>
            <a:ext cx="1365504" cy="361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1761" y="2545793"/>
            <a:ext cx="1855186" cy="25713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26478" y="990957"/>
            <a:ext cx="945511" cy="8277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1032" y="849083"/>
            <a:ext cx="1136644" cy="9365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2739" y="2119130"/>
            <a:ext cx="983313" cy="594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97700" y="2119130"/>
            <a:ext cx="1159962" cy="7017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11483" y="2170598"/>
            <a:ext cx="1280596" cy="5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0" y="1395136"/>
            <a:ext cx="2151358" cy="4003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" y="265700"/>
            <a:ext cx="9402528" cy="8890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798" y="2481609"/>
            <a:ext cx="1862513" cy="1847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237" y="2555083"/>
            <a:ext cx="1309782" cy="2843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238" y="5357196"/>
            <a:ext cx="1309782" cy="476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238" y="5755812"/>
            <a:ext cx="1309782" cy="458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7019" y="4431922"/>
            <a:ext cx="1712644" cy="118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3616" y="1604433"/>
            <a:ext cx="2104480" cy="26642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1775" y="3615916"/>
            <a:ext cx="2762058" cy="2469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37509" y="1769683"/>
            <a:ext cx="1225716" cy="1570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9076" y="2939630"/>
            <a:ext cx="839531" cy="1570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49837" y="1895671"/>
            <a:ext cx="587672" cy="1276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5790" y="3778450"/>
            <a:ext cx="419766" cy="126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4297" y="3646522"/>
            <a:ext cx="1225716" cy="15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wensong</dc:creator>
  <cp:lastModifiedBy>d Mr.</cp:lastModifiedBy>
  <cp:revision>10</cp:revision>
  <dcterms:created xsi:type="dcterms:W3CDTF">2018-10-22T13:34:04Z</dcterms:created>
  <dcterms:modified xsi:type="dcterms:W3CDTF">2018-10-22T15:14:08Z</dcterms:modified>
</cp:coreProperties>
</file>