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2" r:id="rId3"/>
    <p:sldId id="305" r:id="rId4"/>
    <p:sldId id="306" r:id="rId5"/>
    <p:sldId id="307" r:id="rId6"/>
    <p:sldId id="280" r:id="rId7"/>
    <p:sldId id="309" r:id="rId8"/>
    <p:sldId id="266" r:id="rId9"/>
    <p:sldId id="304" r:id="rId10"/>
    <p:sldId id="311" r:id="rId11"/>
    <p:sldId id="310" r:id="rId12"/>
    <p:sldId id="312" r:id="rId13"/>
    <p:sldId id="313" r:id="rId14"/>
    <p:sldId id="316" r:id="rId15"/>
    <p:sldId id="314" r:id="rId16"/>
    <p:sldId id="335" r:id="rId17"/>
    <p:sldId id="315" r:id="rId18"/>
    <p:sldId id="289" r:id="rId19"/>
    <p:sldId id="319" r:id="rId20"/>
    <p:sldId id="292" r:id="rId21"/>
    <p:sldId id="321" r:id="rId22"/>
    <p:sldId id="290" r:id="rId23"/>
    <p:sldId id="320" r:id="rId24"/>
    <p:sldId id="317" r:id="rId25"/>
    <p:sldId id="295" r:id="rId26"/>
    <p:sldId id="318" r:id="rId27"/>
    <p:sldId id="297" r:id="rId28"/>
    <p:sldId id="296" r:id="rId29"/>
    <p:sldId id="322" r:id="rId30"/>
    <p:sldId id="299" r:id="rId31"/>
    <p:sldId id="324" r:id="rId32"/>
    <p:sldId id="300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268" r:id="rId42"/>
    <p:sldId id="267" r:id="rId43"/>
    <p:sldId id="333" r:id="rId44"/>
    <p:sldId id="334" r:id="rId45"/>
    <p:sldId id="27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8824" autoAdjust="0"/>
  </p:normalViewPr>
  <p:slideViewPr>
    <p:cSldViewPr snapToGrid="0">
      <p:cViewPr varScale="1">
        <p:scale>
          <a:sx n="81" d="100"/>
          <a:sy n="81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7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8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6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9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3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1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86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4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06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0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4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20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2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B56A3-7137-4CC1-BEBB-9EC9BD9B38C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83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7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31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源码分析与可视化（四）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可视化与展示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77459AD-618E-4284-981E-FD4430EF3F21}"/>
              </a:ext>
            </a:extLst>
          </p:cNvPr>
          <p:cNvSpPr txBox="1">
            <a:spLocks/>
          </p:cNvSpPr>
          <p:nvPr/>
        </p:nvSpPr>
        <p:spPr>
          <a:xfrm>
            <a:off x="6432513" y="796363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00001800~000037FF </a:t>
            </a:r>
            <a:r>
              <a:rPr lang="zh-CN" altLang="en-US" dirty="0"/>
              <a:t> </a:t>
            </a:r>
            <a:r>
              <a:rPr lang="en-US" altLang="zh-CN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8853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16" y="1678558"/>
            <a:ext cx="4742688" cy="536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00038000~000A4FFF </a:t>
            </a:r>
            <a:r>
              <a:rPr lang="zh-CN" altLang="en-US" dirty="0"/>
              <a:t>     </a:t>
            </a:r>
            <a:r>
              <a:rPr lang="en-US" altLang="zh-CN" dirty="0"/>
              <a:t>645kb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1678558"/>
            <a:ext cx="3474720" cy="889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000A5000~03C903FF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61357kb 59MB+941KB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EBC7A3F-6FE6-4A98-8B69-20147949F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957896"/>
            <a:ext cx="6820852" cy="4086795"/>
          </a:xfrm>
        </p:spPr>
      </p:pic>
    </p:spTree>
    <p:extLst>
      <p:ext uri="{BB962C8B-B14F-4D97-AF65-F5344CB8AC3E}">
        <p14:creationId xmlns:p14="http://schemas.microsoft.com/office/powerpoint/2010/main" val="4256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动态展示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2F961E-5083-47AD-BA1D-B6E5AB35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5" y="1825625"/>
            <a:ext cx="7682089" cy="4351338"/>
          </a:xfrm>
        </p:spPr>
      </p:pic>
    </p:spTree>
    <p:extLst>
      <p:ext uri="{BB962C8B-B14F-4D97-AF65-F5344CB8AC3E}">
        <p14:creationId xmlns:p14="http://schemas.microsoft.com/office/powerpoint/2010/main" val="10172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C6EE134-C1A1-4921-8B8B-06C34355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20" y="1825625"/>
            <a:ext cx="7284360" cy="4351338"/>
          </a:xfrm>
        </p:spPr>
      </p:pic>
    </p:spTree>
    <p:extLst>
      <p:ext uri="{BB962C8B-B14F-4D97-AF65-F5344CB8AC3E}">
        <p14:creationId xmlns:p14="http://schemas.microsoft.com/office/powerpoint/2010/main" val="19550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F1A842-FC40-4798-BDF4-25B992DA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693" y="1825625"/>
            <a:ext cx="679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zh-CN" altLang="en-US" dirty="0"/>
              <a:t>数据格式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D8C338FE-69DC-44C6-8CC3-4FF33C0C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5" y="1825625"/>
            <a:ext cx="4489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D2A5131-9E4F-440E-84DD-5CF3CA168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430" y="1825625"/>
            <a:ext cx="3207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71472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file_table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77FB8C-D35A-4C6F-B2F4-E4F03BB53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440" y="1825625"/>
            <a:ext cx="3327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-open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FFEE4A-6187-48F1-B89E-B166A12C7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8802" y="1920853"/>
            <a:ext cx="501439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pwd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A7F47-BE49-4361-BBF2-1FCEC9ADD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7456" y="2232540"/>
            <a:ext cx="423708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8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-entries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321A8A37-193B-4496-A9D4-21361C5E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9370" y="2244732"/>
            <a:ext cx="415326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-</a:t>
            </a:r>
            <a:r>
              <a:rPr lang="zh-CN" altLang="en-US" dirty="0"/>
              <a:t>静态展示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07CF0-6A61-4E71-A28A-D28815A4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1834" y="1825625"/>
            <a:ext cx="584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i_zone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ED67D1-58BF-40B7-ABAE-39D4517BF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077" y="2389524"/>
            <a:ext cx="422184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9D6F18-1FFA-4498-A235-BAF9D610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423" y="2359041"/>
            <a:ext cx="499915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-entry</a:t>
            </a:r>
            <a:endParaRPr lang="zh-CN" altLang="en-US" dirty="0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AA0F6BEA-1B6E-464B-AD2B-0409E5F0D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5957" y="2359041"/>
            <a:ext cx="4900085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inode_table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95A32-4143-4A40-AE12-93AD9B8E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062" y="2149473"/>
            <a:ext cx="526587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super_block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9A0BC1-80EB-43F8-BFF6-B601CD3B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4526" y="2168525"/>
            <a:ext cx="4922947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empty_inode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4C666-5AF4-4A6C-8C70-47C1A5E8C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2022" y="1825625"/>
            <a:ext cx="3527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new_inode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E9D899-501E-4B04-9538-339BA723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286" y="1825625"/>
            <a:ext cx="3953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</a:t>
            </a:r>
            <a:r>
              <a:rPr lang="en-US" altLang="zh-CN" dirty="0" err="1"/>
              <a:t>add_entry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E38571-B855-4D8C-8C45-ED9C6335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585" y="1825625"/>
            <a:ext cx="3420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64220-035F-43C4-8101-EC2D7DAE6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648744"/>
            <a:ext cx="6991350" cy="2705100"/>
          </a:xfrm>
        </p:spPr>
      </p:pic>
    </p:spTree>
    <p:extLst>
      <p:ext uri="{BB962C8B-B14F-4D97-AF65-F5344CB8AC3E}">
        <p14:creationId xmlns:p14="http://schemas.microsoft.com/office/powerpoint/2010/main" val="37284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动态展示</a:t>
            </a:r>
            <a:r>
              <a:rPr lang="en-US" altLang="zh-CN" dirty="0"/>
              <a:t>-finish!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305940-915D-44C3-8617-AECB5271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3129" y="2427627"/>
            <a:ext cx="4625741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" y="2168367"/>
            <a:ext cx="1851455" cy="1852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18" y="577340"/>
            <a:ext cx="1488063" cy="4350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6" y="1871277"/>
            <a:ext cx="990647" cy="10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793" y="1245493"/>
            <a:ext cx="6954290" cy="9228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676" y="2118870"/>
            <a:ext cx="1751984" cy="3505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187" y="2371091"/>
            <a:ext cx="5422799" cy="763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6583" y="3134099"/>
            <a:ext cx="2508513" cy="12769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496" y="4768250"/>
            <a:ext cx="1326460" cy="1596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8"/>
            <a:ext cx="10515600" cy="1325563"/>
          </a:xfrm>
        </p:spPr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5956" y="4411072"/>
            <a:ext cx="1115288" cy="222043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08205" y="34912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577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6872" y="5600011"/>
            <a:ext cx="1751985" cy="4684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49657" y="5649577"/>
            <a:ext cx="109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 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1244" y="3082086"/>
            <a:ext cx="1534454" cy="30844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3114" y="6236840"/>
            <a:ext cx="1111934" cy="5676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3114" y="5252489"/>
            <a:ext cx="553439" cy="3475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963600" y="5205011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769</a:t>
            </a:r>
          </a:p>
        </p:txBody>
      </p:sp>
      <p:sp>
        <p:nvSpPr>
          <p:cNvPr id="24" name="矩形 23"/>
          <p:cNvSpPr/>
          <p:nvPr/>
        </p:nvSpPr>
        <p:spPr>
          <a:xfrm>
            <a:off x="7963600" y="612792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1543243302</a:t>
            </a:r>
          </a:p>
        </p:txBody>
      </p:sp>
      <p:sp>
        <p:nvSpPr>
          <p:cNvPr id="27" name="矩形 26"/>
          <p:cNvSpPr/>
          <p:nvPr/>
        </p:nvSpPr>
        <p:spPr>
          <a:xfrm flipH="1">
            <a:off x="8053435" y="6434035"/>
            <a:ext cx="467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804623" y="281458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24292</a:t>
            </a:r>
          </a:p>
        </p:txBody>
      </p:sp>
    </p:spTree>
    <p:extLst>
      <p:ext uri="{BB962C8B-B14F-4D97-AF65-F5344CB8AC3E}">
        <p14:creationId xmlns:p14="http://schemas.microsoft.com/office/powerpoint/2010/main" val="685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F8D2D2A6-B970-456F-AB9E-68A2C922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7" y="597408"/>
            <a:ext cx="10434319" cy="626059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</p:spTree>
    <p:extLst>
      <p:ext uri="{BB962C8B-B14F-4D97-AF65-F5344CB8AC3E}">
        <p14:creationId xmlns:p14="http://schemas.microsoft.com/office/powerpoint/2010/main" val="36382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统计数据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FFB27B-ECAD-4CFB-87C8-F6A8CCEB6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763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文件系统</a:t>
            </a:r>
            <a:r>
              <a:rPr lang="en-US" altLang="zh-CN" dirty="0"/>
              <a:t> hdc-0.11.img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089-42A7-4F75-9AA7-3DA635C5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总大小：</a:t>
            </a:r>
            <a:r>
              <a:rPr lang="en-US" altLang="zh-CN" dirty="0"/>
              <a:t>124640KB    121MB+736KB	00000000~079B7FFF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扇区大小：</a:t>
            </a:r>
            <a:r>
              <a:rPr lang="en-US" altLang="zh-CN" dirty="0"/>
              <a:t>512bytes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引导扇区：</a:t>
            </a:r>
            <a:r>
              <a:rPr lang="en-US" altLang="zh-CN" dirty="0"/>
              <a:t>00000000~000003FF 1KB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00000800~03C903FF	62016KB	60MB+576KB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分区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03C90400~079207FF	62017KB	60MB+577KB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其它：  </a:t>
            </a:r>
            <a:r>
              <a:rPr lang="en-US" altLang="zh-CN" dirty="0"/>
              <a:t>079207FF~079B7FFF        606KB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C0CA769-3C4B-4D88-A44A-27DE11E9782A}"/>
              </a:ext>
            </a:extLst>
          </p:cNvPr>
          <p:cNvSpPr txBox="1">
            <a:spLocks/>
          </p:cNvSpPr>
          <p:nvPr/>
        </p:nvSpPr>
        <p:spPr>
          <a:xfrm>
            <a:off x="7007512" y="1028483"/>
            <a:ext cx="3977192" cy="4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00000400~000007FF   1KB</a:t>
            </a:r>
          </a:p>
        </p:txBody>
      </p:sp>
    </p:spTree>
    <p:extLst>
      <p:ext uri="{BB962C8B-B14F-4D97-AF65-F5344CB8AC3E}">
        <p14:creationId xmlns:p14="http://schemas.microsoft.com/office/powerpoint/2010/main" val="2365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9D49A5-8D53-46F7-AE73-0D118C9A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40" y="1654937"/>
            <a:ext cx="6492260" cy="4724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00000800~00000BFF	 1KB</a:t>
            </a:r>
          </a:p>
          <a:p>
            <a:pPr marL="0" indent="0">
              <a:buNone/>
            </a:pPr>
            <a:r>
              <a:rPr lang="en-US" altLang="zh-CN" sz="2400" dirty="0"/>
              <a:t>05BA 2F30 0003 0008 0293 0000 </a:t>
            </a:r>
          </a:p>
          <a:p>
            <a:pPr marL="0" indent="0">
              <a:buNone/>
            </a:pPr>
            <a:r>
              <a:rPr lang="en-US" altLang="zh-CN" sz="2400" dirty="0"/>
              <a:t>1C00 1008 137F 0000 0000  ……</a:t>
            </a:r>
          </a:p>
          <a:p>
            <a:pPr marL="0" indent="0">
              <a:buNone/>
            </a:pPr>
            <a:r>
              <a:rPr lang="en-US" altLang="zh-CN" sz="2400" dirty="0"/>
              <a:t>05BA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inode</a:t>
            </a:r>
            <a:r>
              <a:rPr lang="zh-CN" altLang="en-US" sz="2400" dirty="0"/>
              <a:t>节点数 </a:t>
            </a:r>
            <a:r>
              <a:rPr lang="en-US" altLang="zh-CN" sz="2400" dirty="0"/>
              <a:t>1466</a:t>
            </a:r>
            <a:br>
              <a:rPr lang="en-US" altLang="zh-CN" sz="2400" dirty="0"/>
            </a:br>
            <a:r>
              <a:rPr lang="en-US" altLang="zh-CN" sz="2400" dirty="0"/>
              <a:t>2F30 : 		</a:t>
            </a:r>
            <a:r>
              <a:rPr lang="zh-CN" altLang="en-US" sz="2400" dirty="0"/>
              <a:t>逻辑块数    </a:t>
            </a:r>
            <a:r>
              <a:rPr lang="en-US" altLang="zh-CN" sz="2400" dirty="0"/>
              <a:t>12080</a:t>
            </a:r>
            <a:br>
              <a:rPr lang="en-US" altLang="zh-CN" sz="2400" dirty="0"/>
            </a:br>
            <a:r>
              <a:rPr lang="en-US" altLang="zh-CN" sz="2400" dirty="0"/>
              <a:t>0003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节点位图占数据块数</a:t>
            </a:r>
            <a:br>
              <a:rPr lang="zh-CN" altLang="en-US" sz="2400" dirty="0"/>
            </a:br>
            <a:r>
              <a:rPr lang="en-US" altLang="zh-CN" sz="2400" dirty="0"/>
              <a:t>0008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逻辑块位图占数据块数</a:t>
            </a:r>
            <a:br>
              <a:rPr lang="zh-CN" altLang="en-US" sz="2400" dirty="0"/>
            </a:br>
            <a:r>
              <a:rPr lang="en-US" altLang="zh-CN" sz="2400" dirty="0"/>
              <a:t>0293</a:t>
            </a:r>
            <a:r>
              <a:rPr lang="zh-CN" altLang="en-US" sz="2400" dirty="0"/>
              <a:t>：</a:t>
            </a:r>
            <a:r>
              <a:rPr lang="en-US" altLang="zh-CN" sz="2400" dirty="0"/>
              <a:t>	</a:t>
            </a:r>
            <a:r>
              <a:rPr lang="zh-CN" altLang="en-US" sz="2400" dirty="0"/>
              <a:t>第一个数据逻辑块号 </a:t>
            </a:r>
            <a:r>
              <a:rPr lang="en-US" altLang="zh-CN" sz="2400" dirty="0"/>
              <a:t>659</a:t>
            </a:r>
            <a:br>
              <a:rPr lang="en-US" altLang="zh-CN" sz="2400" dirty="0"/>
            </a:br>
            <a:r>
              <a:rPr lang="en-US" altLang="zh-CN" sz="2400" dirty="0"/>
              <a:t>0000</a:t>
            </a:r>
            <a:r>
              <a:rPr lang="zh-CN" altLang="en-US" sz="2400" dirty="0"/>
              <a:t>：</a:t>
            </a:r>
            <a:r>
              <a:rPr lang="en-US" altLang="zh-CN" sz="2400" dirty="0"/>
              <a:t>	log(</a:t>
            </a:r>
            <a:r>
              <a:rPr lang="zh-CN" altLang="en-US" sz="2400" dirty="0"/>
              <a:t>数据块数</a:t>
            </a:r>
            <a:r>
              <a:rPr lang="en-US" altLang="zh-CN" sz="2400" dirty="0"/>
              <a:t>/</a:t>
            </a:r>
            <a:r>
              <a:rPr lang="zh-CN" altLang="en-US" sz="2400" dirty="0"/>
              <a:t>逻辑块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1C00 1008:</a:t>
            </a: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文件最大长度</a:t>
            </a:r>
            <a:br>
              <a:rPr lang="zh-CN" altLang="en-US" sz="2400" dirty="0"/>
            </a:br>
            <a:r>
              <a:rPr lang="en-US" altLang="zh-CN" sz="2400" dirty="0"/>
              <a:t>137f :		magic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3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B717F545-3D59-4FBF-9169-A7F5E649860E}"/>
              </a:ext>
            </a:extLst>
          </p:cNvPr>
          <p:cNvSpPr txBox="1">
            <a:spLocks/>
          </p:cNvSpPr>
          <p:nvPr/>
        </p:nvSpPr>
        <p:spPr>
          <a:xfrm>
            <a:off x="1643032" y="815911"/>
            <a:ext cx="5135720" cy="5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00000C00~000017FF  </a:t>
            </a:r>
            <a:r>
              <a:rPr lang="zh-CN" altLang="en-US" dirty="0"/>
              <a:t> </a:t>
            </a:r>
            <a:r>
              <a:rPr lang="en-US" altLang="zh-CN" dirty="0"/>
              <a:t>3KB </a:t>
            </a:r>
          </a:p>
        </p:txBody>
      </p:sp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213</Words>
  <Application>Microsoft Office PowerPoint</Application>
  <PresentationFormat>宽屏</PresentationFormat>
  <Paragraphs>97</Paragraphs>
  <Slides>45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等线</vt:lpstr>
      <vt:lpstr>等线 Light</vt:lpstr>
      <vt:lpstr>Arial</vt:lpstr>
      <vt:lpstr>Wingdings</vt:lpstr>
      <vt:lpstr>Office 主题​​</vt:lpstr>
      <vt:lpstr>Visio</vt:lpstr>
      <vt:lpstr>Linux 0.11源码分析与可视化（四） </vt:lpstr>
      <vt:lpstr>选读部分-文件系统</vt:lpstr>
      <vt:lpstr>文件系统-静态展示</vt:lpstr>
      <vt:lpstr>文件系统 hdc-0.11.img</vt:lpstr>
      <vt:lpstr>文件系统 hdc-0.11.img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文件系统-动态展示</vt:lpstr>
      <vt:lpstr>文件系统-动态展示</vt:lpstr>
      <vt:lpstr>动态展示-数据格式</vt:lpstr>
      <vt:lpstr>动态展示-数据格式</vt:lpstr>
      <vt:lpstr>动态展示-数据格式</vt:lpstr>
      <vt:lpstr>创建文件</vt:lpstr>
      <vt:lpstr>动态展示-filp</vt:lpstr>
      <vt:lpstr>创建文件</vt:lpstr>
      <vt:lpstr>动态展示-file_table</vt:lpstr>
      <vt:lpstr>创建文件</vt:lpstr>
      <vt:lpstr>创建文件</vt:lpstr>
      <vt:lpstr>动态展示-open</vt:lpstr>
      <vt:lpstr>创建文件</vt:lpstr>
      <vt:lpstr>动态展示-pwd</vt:lpstr>
      <vt:lpstr>创建文件</vt:lpstr>
      <vt:lpstr>创建文件</vt:lpstr>
      <vt:lpstr>动态展示-entries</vt:lpstr>
      <vt:lpstr>创建文件</vt:lpstr>
      <vt:lpstr>动态展示-i_zone</vt:lpstr>
      <vt:lpstr>创建文件</vt:lpstr>
      <vt:lpstr>动态展示-entry</vt:lpstr>
      <vt:lpstr>动态展示-entry</vt:lpstr>
      <vt:lpstr>动态展示-inode_table</vt:lpstr>
      <vt:lpstr>动态展示-super_block</vt:lpstr>
      <vt:lpstr>动态展示-empty_inode</vt:lpstr>
      <vt:lpstr>动态展示-new_inode</vt:lpstr>
      <vt:lpstr>动态展示-add_entry</vt:lpstr>
      <vt:lpstr>动态展示-finish!</vt:lpstr>
      <vt:lpstr>写入文件</vt:lpstr>
      <vt:lpstr>关闭文件</vt:lpstr>
      <vt:lpstr>统计数据</vt:lpstr>
      <vt:lpstr>统计数据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Mr. d</cp:lastModifiedBy>
  <cp:revision>95</cp:revision>
  <dcterms:created xsi:type="dcterms:W3CDTF">2018-10-07T00:10:44Z</dcterms:created>
  <dcterms:modified xsi:type="dcterms:W3CDTF">2018-12-24T02:39:52Z</dcterms:modified>
</cp:coreProperties>
</file>