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9" r:id="rId3"/>
    <p:sldId id="258" r:id="rId4"/>
    <p:sldId id="260" r:id="rId5"/>
    <p:sldId id="265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8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9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95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7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84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3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3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8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2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1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1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36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BE37-81AB-41E7-BC10-574BAFBFEC26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27AC-F6D8-4563-B933-6C9AC5A71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54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B1061-BE49-4315-88A8-B0F1F5B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Гастрономический тур по Абхазии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C7FC141-D51C-4ADE-BD18-4E3C3DDC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210"/>
            <a:ext cx="3612992" cy="2232667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B78A39B-89E7-4963-9695-11B4BCE9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55" y="1936210"/>
            <a:ext cx="4341545" cy="268912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916CAE3-63A3-405B-9914-136AB9D5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55" y="4625333"/>
            <a:ext cx="4341545" cy="2232667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EEDECE7-77A0-4D84-AB5D-98C04A47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5" y="4168877"/>
            <a:ext cx="3619775" cy="268912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246B5A2-2D53-4D91-BE94-F73030CCB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90" y="1936210"/>
            <a:ext cx="4237462" cy="49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CC1AF-4A6F-48E7-9302-D89C2274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                  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C8D28-EF44-401C-A1A9-975D0665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Море, солнце, горы, абхазские блюда, вино и хорошее настроение. Вот что ждет нас на протяжении путешествия. Мы посетим лучшие заведения страны, национальную кухню, поедем в село </a:t>
            </a:r>
            <a:r>
              <a:rPr lang="ru-RU" dirty="0" err="1"/>
              <a:t>Дурипш</a:t>
            </a:r>
            <a:r>
              <a:rPr lang="ru-RU" dirty="0"/>
              <a:t>, где ближе познакомимся с особенностями абхазского застолья. Успеем побывать на винодельне и эко-ферме где производят домашние вина, сыры и мяса собственного приготовления. Гастрономические наслаждения дополняются экскурсиями по красочной Абхазии. </a:t>
            </a:r>
          </a:p>
        </p:txBody>
      </p:sp>
    </p:spTree>
    <p:extLst>
      <p:ext uri="{BB962C8B-B14F-4D97-AF65-F5344CB8AC3E}">
        <p14:creationId xmlns:p14="http://schemas.microsoft.com/office/powerpoint/2010/main" val="4471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77A83-0DD9-4742-9FB9-536426FF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      Даты: 4.03-9.03 ; 23.03-28.03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D783-2702-427D-8157-A6F0EF2D6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           День 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0A04F7-7F81-4FD4-B3AB-028CA5B3D1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ru-RU" b="1" dirty="0"/>
              <a:t>Трансфер до места проживания, встреча, заселение, общие справки.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38A301-4A36-4F38-A53B-DA3AF0868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1" dirty="0"/>
              <a:t>         День 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FDFA258-792C-489E-8D6E-7DDB942E31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68832" y="3022673"/>
            <a:ext cx="3063240" cy="334839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9:00-10:00</a:t>
            </a:r>
            <a:r>
              <a:rPr lang="ru-RU" b="1" dirty="0"/>
              <a:t> – Завтрак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10:00-16:00</a:t>
            </a:r>
            <a:r>
              <a:rPr lang="ru-RU" b="1" dirty="0"/>
              <a:t> – Экскурсия на высокогорное оз. Рица. По дороге посещаем лучшую винодельню в стране, где так же попробуем домашний сыр и мясо. Далее направляемся вдоль 2-х горных хребтов к медовому двору. По пути к озеру открываются прекрасные виды на горы, реки, водопады и местную растительность.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16:00-18:00</a:t>
            </a:r>
            <a:r>
              <a:rPr lang="ru-RU" b="1" dirty="0"/>
              <a:t> – Обед в ресторане у самой длинной реки в Абхазии. Через реку проходит стеклянный мост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DDF1DCC-266E-49FF-BAB1-49C8CE7BA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/>
              <a:t>        День 3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9C632E-294C-4143-BBF9-A975BC2FE7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9:00-10:00</a:t>
            </a:r>
            <a:r>
              <a:rPr lang="ru-RU" b="1" dirty="0"/>
              <a:t> – завтрак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10:00-16:00</a:t>
            </a:r>
            <a:r>
              <a:rPr lang="ru-RU" b="1" dirty="0"/>
              <a:t> – Экскурсия по столице Абхазии, Сухум. Посещаем Ботанический сад, обезьяний питомник, набережную </a:t>
            </a:r>
            <a:r>
              <a:rPr lang="ru-RU" b="1" dirty="0" err="1"/>
              <a:t>махаджиров</a:t>
            </a:r>
            <a:r>
              <a:rPr lang="ru-RU" b="1" dirty="0"/>
              <a:t>. По завершению экскурсии обедаем в ресторане национальной кухни-</a:t>
            </a:r>
            <a:r>
              <a:rPr lang="ru-RU" b="1" dirty="0" err="1"/>
              <a:t>апацха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78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761D2FB-5BFD-4691-B810-F220EE713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990" y="711273"/>
            <a:ext cx="3070034" cy="576262"/>
          </a:xfrm>
        </p:spPr>
        <p:txBody>
          <a:bodyPr/>
          <a:lstStyle/>
          <a:p>
            <a:r>
              <a:rPr lang="ru-RU" b="1" dirty="0"/>
              <a:t>          День 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5CDABC-F5BB-497E-8DA0-1923349D7C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44553" y="1651073"/>
            <a:ext cx="3049702" cy="2913513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9:00-10:00</a:t>
            </a:r>
            <a:r>
              <a:rPr lang="ru-RU" b="1" dirty="0"/>
              <a:t> - завтрак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16:00-18:00 </a:t>
            </a:r>
            <a:r>
              <a:rPr lang="ru-RU" b="1" dirty="0"/>
              <a:t>– Экскурсия в старую Гагру. Приморский парк, ресторан </a:t>
            </a:r>
            <a:r>
              <a:rPr lang="ru-RU" b="1" dirty="0" err="1"/>
              <a:t>Гагрипш</a:t>
            </a:r>
            <a:r>
              <a:rPr lang="ru-RU" b="1" dirty="0"/>
              <a:t> построенный более 100 лет назад, дворец </a:t>
            </a:r>
            <a:r>
              <a:rPr lang="ru-RU" b="1" dirty="0" err="1"/>
              <a:t>Ольденбургского</a:t>
            </a:r>
            <a:r>
              <a:rPr lang="ru-RU" b="1" dirty="0"/>
              <a:t>, колоннада, смотровая площадка – 750м. над уровнем моря.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18:00-21:00</a:t>
            </a:r>
            <a:r>
              <a:rPr lang="ru-RU" b="1" dirty="0"/>
              <a:t> – Ужин в одном из лучших заведений города. Ресторан русско-</a:t>
            </a:r>
            <a:r>
              <a:rPr lang="ru-RU" b="1" dirty="0" err="1"/>
              <a:t>фрнцузской</a:t>
            </a:r>
            <a:r>
              <a:rPr lang="ru-RU" b="1" dirty="0"/>
              <a:t> кухни.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AA5A9-5716-4A31-B781-1C7B027D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728279"/>
            <a:ext cx="3063240" cy="576262"/>
          </a:xfrm>
        </p:spPr>
        <p:txBody>
          <a:bodyPr/>
          <a:lstStyle/>
          <a:p>
            <a:r>
              <a:rPr lang="ru-RU" b="1" dirty="0"/>
              <a:t>         День 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9526B53-77CA-4DDA-9CAE-16B6B7B282B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27585" y="1651073"/>
            <a:ext cx="3063240" cy="2913513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9:00-10:00</a:t>
            </a:r>
            <a:r>
              <a:rPr lang="ru-RU" b="1" dirty="0"/>
              <a:t> – завтрак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16:00-21:00</a:t>
            </a:r>
            <a:r>
              <a:rPr lang="ru-RU" b="1" dirty="0"/>
              <a:t> – Поездка в село </a:t>
            </a:r>
            <a:r>
              <a:rPr lang="ru-RU" b="1" dirty="0" err="1"/>
              <a:t>Дурипш</a:t>
            </a:r>
            <a:r>
              <a:rPr lang="ru-RU" b="1" dirty="0"/>
              <a:t>. Абхазское застолье, национальные блюда и домашнее вино. Сопровождается застолье знакомством с местными традициями, обычаями и развлечениями. На протяжении вечера выступают исполнители абхазской традиционной музыки и танцев.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676AA2A-5134-42EA-9DBA-1BF6F8EDA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6" y="728279"/>
            <a:ext cx="3070025" cy="576262"/>
          </a:xfrm>
        </p:spPr>
        <p:txBody>
          <a:bodyPr/>
          <a:lstStyle/>
          <a:p>
            <a:r>
              <a:rPr lang="ru-RU" b="1" dirty="0"/>
              <a:t>         День 6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98F642C-E117-4B4C-AF60-F821D163EEE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1651073"/>
            <a:ext cx="3070025" cy="2913513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9:00-10:00 </a:t>
            </a:r>
            <a:r>
              <a:rPr lang="ru-RU" b="1" dirty="0"/>
              <a:t>– завтрак</a:t>
            </a:r>
          </a:p>
          <a:p>
            <a:r>
              <a:rPr lang="ru-RU" b="1" dirty="0">
                <a:solidFill>
                  <a:schemeClr val="tx2">
                    <a:lumMod val="10000"/>
                  </a:schemeClr>
                </a:solidFill>
              </a:rPr>
              <a:t>10:00-14:00</a:t>
            </a:r>
            <a:r>
              <a:rPr lang="ru-RU" b="1" dirty="0"/>
              <a:t> – свободное время, подготовка к отъезду. Можно прогуляться по набережной или сходить на рынок за сувенирами для родных и друзей. Затем трансфер до вокзала или аэропорта. До скорых встреч!</a:t>
            </a:r>
          </a:p>
        </p:txBody>
      </p:sp>
    </p:spTree>
    <p:extLst>
      <p:ext uri="{BB962C8B-B14F-4D97-AF65-F5344CB8AC3E}">
        <p14:creationId xmlns:p14="http://schemas.microsoft.com/office/powerpoint/2010/main" val="138472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53040-33DA-4405-830D-B5880C04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Гостевой дом: </a:t>
            </a:r>
            <a:r>
              <a:rPr lang="en-US" dirty="0"/>
              <a:t>D`</a:t>
            </a:r>
            <a:r>
              <a:rPr lang="ru-RU" dirty="0"/>
              <a:t>Эмиль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5A2F95-68EB-4DAA-9E24-9CE15393EC9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0" y="4705815"/>
            <a:ext cx="12192000" cy="2152184"/>
          </a:xfrm>
        </p:spPr>
        <p:txBody>
          <a:bodyPr>
            <a:normAutofit/>
          </a:bodyPr>
          <a:lstStyle/>
          <a:p>
            <a:r>
              <a:rPr lang="ru-RU" sz="2000" dirty="0"/>
              <a:t>Гостевой дом в г. Гагра, с лицевой стороны открывается вид на горы, на территории есть зона барбекю, во дворе произрастают вечнозеленые мандариновые деревья. В номерах есть все удобства: Кондиционер, </a:t>
            </a:r>
            <a:r>
              <a:rPr lang="en-US" sz="2000" dirty="0"/>
              <a:t>WI-FI</a:t>
            </a:r>
            <a:r>
              <a:rPr lang="ru-RU" sz="2000" dirty="0"/>
              <a:t>, постельное белье, телевизор, отопление, полотенца. При надобности стирки есть стиральная машина которой можно воспользоваться за доп. оплату (200 р.), ванная на каждом этаже 1, отделена от номеров. Дом находится близко к центру города, все необходимое поблизости: продуктовый магазин, кафе, столовая, ТЦ.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0DA51E-A64F-43DB-B8F4-1BD7B353D08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3" b="31353"/>
          <a:stretch>
            <a:fillRect/>
          </a:stretch>
        </p:blipFill>
        <p:spPr>
          <a:xfrm>
            <a:off x="3946190" y="1977483"/>
            <a:ext cx="4258285" cy="2728332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838563-17B6-499C-9533-352A6A68187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5" b="16525"/>
          <a:stretch>
            <a:fillRect/>
          </a:stretch>
        </p:blipFill>
        <p:spPr>
          <a:xfrm>
            <a:off x="8190571" y="1977483"/>
            <a:ext cx="3970017" cy="2728332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7B192A7-FEAD-4F26-957C-5BC91A2B5C4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9" b="16059"/>
          <a:stretch>
            <a:fillRect/>
          </a:stretch>
        </p:blipFill>
        <p:spPr>
          <a:xfrm>
            <a:off x="0" y="1977483"/>
            <a:ext cx="3986748" cy="2728332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7852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9FD6CF8-BABE-425E-972B-5502B4D8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9985"/>
            <a:ext cx="4472327" cy="693135"/>
          </a:xfrm>
        </p:spPr>
        <p:txBody>
          <a:bodyPr/>
          <a:lstStyle/>
          <a:p>
            <a:r>
              <a:rPr lang="ru-RU" dirty="0"/>
              <a:t>Входит в стоимость: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67C79-03BC-45DE-9B57-899F845F3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1119432"/>
            <a:ext cx="4698355" cy="4188547"/>
          </a:xfrm>
        </p:spPr>
        <p:txBody>
          <a:bodyPr>
            <a:normAutofit/>
          </a:bodyPr>
          <a:lstStyle/>
          <a:p>
            <a:r>
              <a:rPr lang="ru-RU" dirty="0"/>
              <a:t>Трансфер </a:t>
            </a:r>
          </a:p>
          <a:p>
            <a:r>
              <a:rPr lang="ru-RU" dirty="0"/>
              <a:t>Проживание</a:t>
            </a:r>
          </a:p>
          <a:p>
            <a:r>
              <a:rPr lang="ru-RU" dirty="0"/>
              <a:t>Завтраки</a:t>
            </a:r>
          </a:p>
          <a:p>
            <a:r>
              <a:rPr lang="ru-RU" dirty="0"/>
              <a:t>Ужин в </a:t>
            </a:r>
            <a:r>
              <a:rPr lang="ru-RU" dirty="0" err="1"/>
              <a:t>апацхе</a:t>
            </a:r>
            <a:r>
              <a:rPr lang="ru-RU" dirty="0"/>
              <a:t> и на застолье</a:t>
            </a:r>
          </a:p>
          <a:p>
            <a:r>
              <a:rPr lang="ru-RU" dirty="0"/>
              <a:t>Экскурсии </a:t>
            </a:r>
          </a:p>
          <a:p>
            <a:r>
              <a:rPr lang="ru-RU" dirty="0"/>
              <a:t>Входные билеты к тур. объектам</a:t>
            </a:r>
          </a:p>
          <a:p>
            <a:r>
              <a:rPr lang="ru-RU" dirty="0"/>
              <a:t>Информационное сопровождение от гида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205B2B-632F-4378-B9A8-90C883D8D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3373" y="0"/>
            <a:ext cx="4474028" cy="692076"/>
          </a:xfrm>
        </p:spPr>
        <p:txBody>
          <a:bodyPr/>
          <a:lstStyle/>
          <a:p>
            <a:r>
              <a:rPr lang="ru-RU" dirty="0"/>
              <a:t>Оплачивается отдельно: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EA1F89-4F09-4B94-8A63-CA3A0E835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3373" y="1119432"/>
            <a:ext cx="4700059" cy="2906179"/>
          </a:xfrm>
        </p:spPr>
        <p:txBody>
          <a:bodyPr>
            <a:normAutofit/>
          </a:bodyPr>
          <a:lstStyle/>
          <a:p>
            <a:r>
              <a:rPr lang="ru-RU" dirty="0"/>
              <a:t>Авиа или ж</a:t>
            </a:r>
            <a:r>
              <a:rPr lang="en-US" dirty="0"/>
              <a:t>/</a:t>
            </a:r>
            <a:r>
              <a:rPr lang="ru-RU" dirty="0"/>
              <a:t>д билеты</a:t>
            </a:r>
          </a:p>
          <a:p>
            <a:r>
              <a:rPr lang="ru-RU" dirty="0"/>
              <a:t>Обед</a:t>
            </a:r>
          </a:p>
          <a:p>
            <a:r>
              <a:rPr lang="ru-RU" dirty="0"/>
              <a:t>Ужин (за исключением 2-х дней)</a:t>
            </a:r>
          </a:p>
          <a:p>
            <a:r>
              <a:rPr lang="ru-RU" dirty="0"/>
              <a:t>Личные расходы</a:t>
            </a:r>
          </a:p>
        </p:txBody>
      </p:sp>
    </p:spTree>
    <p:extLst>
      <p:ext uri="{BB962C8B-B14F-4D97-AF65-F5344CB8AC3E}">
        <p14:creationId xmlns:p14="http://schemas.microsoft.com/office/powerpoint/2010/main" val="26615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3D57E-8DFF-4BE8-A1FB-63C17272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Стоимость: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7F139-1346-4FCB-8156-08064FA0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9" y="1977483"/>
            <a:ext cx="12191999" cy="4880517"/>
          </a:xfrm>
        </p:spPr>
        <p:txBody>
          <a:bodyPr/>
          <a:lstStyle/>
          <a:p>
            <a:r>
              <a:rPr lang="ru-RU" dirty="0"/>
              <a:t>2-х местное размещение - 69900</a:t>
            </a:r>
          </a:p>
          <a:p>
            <a:r>
              <a:rPr lang="ru-RU" dirty="0"/>
              <a:t>одноместное размещение – 39900</a:t>
            </a:r>
          </a:p>
          <a:p>
            <a:r>
              <a:rPr lang="ru-RU" dirty="0"/>
              <a:t>дети с 7 до 17 лет - 17900</a:t>
            </a:r>
          </a:p>
          <a:p>
            <a:r>
              <a:rPr lang="ru-RU" dirty="0"/>
              <a:t>дети до 6 лет бесплатно</a:t>
            </a:r>
          </a:p>
        </p:txBody>
      </p:sp>
    </p:spTree>
    <p:extLst>
      <p:ext uri="{BB962C8B-B14F-4D97-AF65-F5344CB8AC3E}">
        <p14:creationId xmlns:p14="http://schemas.microsoft.com/office/powerpoint/2010/main" val="143628035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414</TotalTime>
  <Words>511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Гастрономический тур по Абхазии</vt:lpstr>
      <vt:lpstr>                   Описание</vt:lpstr>
      <vt:lpstr>      Даты: 4.03-9.03 ; 23.03-28.03</vt:lpstr>
      <vt:lpstr>Презентация PowerPoint</vt:lpstr>
      <vt:lpstr>               Гостевой дом: D`Эмиль</vt:lpstr>
      <vt:lpstr>Презентация PowerPoint</vt:lpstr>
      <vt:lpstr>Стоимость: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Гастрономический тур по Абхазии</dc:title>
  <dc:creator>Нарт Нарт</dc:creator>
  <cp:lastModifiedBy>Нарт Нарт</cp:lastModifiedBy>
  <cp:revision>25</cp:revision>
  <dcterms:created xsi:type="dcterms:W3CDTF">2025-01-09T07:07:25Z</dcterms:created>
  <dcterms:modified xsi:type="dcterms:W3CDTF">2025-01-12T15:19:57Z</dcterms:modified>
</cp:coreProperties>
</file>