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72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663C-B330-974E-B779-490B214ABCA0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05E43-0B20-4A47-9F5C-6BC197AF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05E43-0B20-4A47-9F5C-6BC197AF32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146A-072A-5A4A-9C59-3D25DA58D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F3CD5-50D4-534F-BFDD-7B0B7126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C269-1970-6A4C-8737-106CDD4C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93C5-08B0-B145-8FE0-DAED501A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D2AC-5D07-A94E-8815-E5968832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A69A-7333-9044-8089-E186007B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F64BE-09AF-AB4E-8CB9-2ACCFCEA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A24E-AA9A-974D-AE8E-19A6879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F4C5-DA02-5E44-844C-9889FBBB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A77A-5144-D040-9FD6-E850EDA1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CA731-2C25-CC49-B91D-5DC5FAC94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8B379-26B5-574D-8A8D-5BA8EACE6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B9C4-5D83-544D-AC56-596EB96D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CAF0-2D79-F047-925A-4C4617AB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3D1A-B1FE-BA45-8C99-3C8FA1DB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DFB2-8E33-AC4C-A763-E9564136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C43B-CC8F-5F42-8C01-C3098B87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CFBB-F7BA-C34B-BB84-D2DA16FF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9876-7714-104E-8CC2-2434981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9D0D-53E4-E948-9CE8-5CEE4BF6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4BE-F7A6-DB4C-BB46-30285443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DD71-3EE1-F040-85D8-01FA7F3F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2511-F3D4-C84B-B4B9-DB86059C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CD19-AB6D-704C-8D03-F10345C2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3CD3-00BD-A64B-B6CF-99CD7C0C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3C9E-4282-AC48-9422-E8B37D20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0EB6-1E7D-E346-9429-224F36D39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46486-40CB-F04F-890E-EB1FAEDE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D1F95-7F69-2F44-B498-A6CF5309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8B3E8-0841-4A4C-9DB9-93DC507D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3E791-F5CC-A54C-9C78-2D113B62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FA9D-E59B-1449-85F8-53C422C8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EE3A-3C1A-2648-B240-5F7B5C36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D88A2-EE13-A540-97D0-21127F8C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1036C-D58C-1942-B4DF-FF19B8E34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A09D-655B-3547-A891-238150D28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B63B-4C8B-E741-886C-6B264BE4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5E1E0-D622-1A49-8BE3-225F9EC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12601-F18F-6043-9F74-CDAEE6B3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B11F-8629-8249-AC12-C648D7E0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C9598-3B0F-2045-A205-1DB43A20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0EDE1-337A-934F-90E4-82B4170C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15BC5-5640-524D-8489-727C80F5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7E647-6C84-2844-BB22-09B87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87028-BF80-CD4E-8D34-3ACC6B33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868D6-D620-F24E-AF65-61E57AE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55F-33B4-6C41-87DE-76A68C16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E337-4FBB-1445-AB69-5AA26AC2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7E80-59ED-954B-82D5-852903DD1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B5C21-011D-204B-8A02-74211514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247F3-D675-2948-8BC0-D5134C93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954D6-E3A1-6340-ACE3-0215086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C5F0-183D-8046-AF34-D61E1062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48C2B-6E1D-844A-924E-8E7D5B5C4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A67B8-5277-BC4C-A726-8AF73C29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5C25A-715F-5A45-B667-F3FB2D58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4FC5-B211-1D40-A92A-DEC1F12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2930-2CFD-C747-8E88-CA5734CC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80997-FE30-8A4B-A569-815098C6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E1CB-1904-134B-80BE-B10FDB2E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9391-7E44-1340-BD8D-7899DD1F9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10FB-17EB-E14F-B047-1060B1D4E62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5BF65-04D9-1443-BA27-51CB50209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CA1D-FED8-3E42-856E-5547E78EF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4BF7-EDC9-B747-BCF2-3BE0EB71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D2A871-5D38-DE4E-9E95-16423FD998E4}"/>
              </a:ext>
            </a:extLst>
          </p:cNvPr>
          <p:cNvSpPr/>
          <p:nvPr/>
        </p:nvSpPr>
        <p:spPr>
          <a:xfrm>
            <a:off x="2473304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client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CBA352-561A-5741-8550-4A874244518C}"/>
              </a:ext>
            </a:extLst>
          </p:cNvPr>
          <p:cNvSpPr/>
          <p:nvPr/>
        </p:nvSpPr>
        <p:spPr>
          <a:xfrm>
            <a:off x="1915690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13C25-BC60-A944-9602-281ED8C8DC2A}"/>
              </a:ext>
            </a:extLst>
          </p:cNvPr>
          <p:cNvSpPr/>
          <p:nvPr/>
        </p:nvSpPr>
        <p:spPr>
          <a:xfrm>
            <a:off x="1915690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55E9-7BC9-A643-B4A4-BF2A377474AB}"/>
              </a:ext>
            </a:extLst>
          </p:cNvPr>
          <p:cNvSpPr/>
          <p:nvPr/>
        </p:nvSpPr>
        <p:spPr>
          <a:xfrm>
            <a:off x="1915690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B8750-6929-4A43-AC59-95F7ABDB8D45}"/>
              </a:ext>
            </a:extLst>
          </p:cNvPr>
          <p:cNvSpPr/>
          <p:nvPr/>
        </p:nvSpPr>
        <p:spPr>
          <a:xfrm>
            <a:off x="6975683" y="2588327"/>
            <a:ext cx="2209800" cy="6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server engine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venir Book" panose="02000503020000020003" pitchFamily="2" charset="0"/>
              </a:rPr>
              <a:t>(Dynamically loaded library)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02D49-D786-8345-BA1F-D1226A234152}"/>
              </a:ext>
            </a:extLst>
          </p:cNvPr>
          <p:cNvSpPr/>
          <p:nvPr/>
        </p:nvSpPr>
        <p:spPr>
          <a:xfrm>
            <a:off x="1915690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API 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80A20-B1C6-3F41-846E-C88BDA989B02}"/>
              </a:ext>
            </a:extLst>
          </p:cNvPr>
          <p:cNvSpPr/>
          <p:nvPr/>
        </p:nvSpPr>
        <p:spPr>
          <a:xfrm>
            <a:off x="1915690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B4A147-A6C2-8049-9721-8D4DB31E7AFE}"/>
              </a:ext>
            </a:extLst>
          </p:cNvPr>
          <p:cNvCxnSpPr/>
          <p:nvPr/>
        </p:nvCxnSpPr>
        <p:spPr>
          <a:xfrm flipH="1">
            <a:off x="1915690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1D47E8-89AC-6740-94C1-4B5F4CE1B384}"/>
              </a:ext>
            </a:extLst>
          </p:cNvPr>
          <p:cNvCxnSpPr/>
          <p:nvPr/>
        </p:nvCxnSpPr>
        <p:spPr>
          <a:xfrm>
            <a:off x="4683104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2B952E-F502-614B-B4E7-2DE87249813F}"/>
              </a:ext>
            </a:extLst>
          </p:cNvPr>
          <p:cNvSpPr/>
          <p:nvPr/>
        </p:nvSpPr>
        <p:spPr>
          <a:xfrm>
            <a:off x="6414622" y="3782133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Diffie-Hellman (DH)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D06FE1-3632-A741-87A7-73B1A8B90A7A}"/>
              </a:ext>
            </a:extLst>
          </p:cNvPr>
          <p:cNvSpPr/>
          <p:nvPr/>
        </p:nvSpPr>
        <p:spPr>
          <a:xfrm>
            <a:off x="6414622" y="4795611"/>
            <a:ext cx="3331923" cy="691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 API implementation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35DBE4-1711-BC41-9C6D-4228A4ABEC69}"/>
              </a:ext>
            </a:extLst>
          </p:cNvPr>
          <p:cNvSpPr/>
          <p:nvPr/>
        </p:nvSpPr>
        <p:spPr>
          <a:xfrm>
            <a:off x="6414622" y="4473631"/>
            <a:ext cx="3331923" cy="32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ETSI QKD API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C44334-0AF8-3B4B-ACD5-01EC579719CB}"/>
              </a:ext>
            </a:extLst>
          </p:cNvPr>
          <p:cNvCxnSpPr/>
          <p:nvPr/>
        </p:nvCxnSpPr>
        <p:spPr>
          <a:xfrm flipH="1">
            <a:off x="6414622" y="3264869"/>
            <a:ext cx="557614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1CC5-90C4-8848-8A6D-A70FA530352B}"/>
              </a:ext>
            </a:extLst>
          </p:cNvPr>
          <p:cNvCxnSpPr/>
          <p:nvPr/>
        </p:nvCxnSpPr>
        <p:spPr>
          <a:xfrm>
            <a:off x="9182036" y="3264869"/>
            <a:ext cx="564509" cy="51726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B49FA24B-14FF-794A-B029-00919BE81760}"/>
              </a:ext>
            </a:extLst>
          </p:cNvPr>
          <p:cNvSpPr/>
          <p:nvPr/>
        </p:nvSpPr>
        <p:spPr>
          <a:xfrm>
            <a:off x="6414622" y="1962162"/>
            <a:ext cx="3331923" cy="1302707"/>
          </a:xfrm>
          <a:custGeom>
            <a:avLst/>
            <a:gdLst>
              <a:gd name="connsiteX0" fmla="*/ 0 w 3331923"/>
              <a:gd name="connsiteY0" fmla="*/ 0 h 1302707"/>
              <a:gd name="connsiteX1" fmla="*/ 0 w 3331923"/>
              <a:gd name="connsiteY1" fmla="*/ 1290181 h 1302707"/>
              <a:gd name="connsiteX2" fmla="*/ 463463 w 3331923"/>
              <a:gd name="connsiteY2" fmla="*/ 1290181 h 1302707"/>
              <a:gd name="connsiteX3" fmla="*/ 463463 w 3331923"/>
              <a:gd name="connsiteY3" fmla="*/ 519830 h 1302707"/>
              <a:gd name="connsiteX4" fmla="*/ 2880986 w 3331923"/>
              <a:gd name="connsiteY4" fmla="*/ 519830 h 1302707"/>
              <a:gd name="connsiteX5" fmla="*/ 2880986 w 3331923"/>
              <a:gd name="connsiteY5" fmla="*/ 1302707 h 1302707"/>
              <a:gd name="connsiteX6" fmla="*/ 3331923 w 3331923"/>
              <a:gd name="connsiteY6" fmla="*/ 1302707 h 1302707"/>
              <a:gd name="connsiteX7" fmla="*/ 3331923 w 3331923"/>
              <a:gd name="connsiteY7" fmla="*/ 12526 h 1302707"/>
              <a:gd name="connsiteX8" fmla="*/ 0 w 3331923"/>
              <a:gd name="connsiteY8" fmla="*/ 0 h 13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923" h="1302707">
                <a:moveTo>
                  <a:pt x="0" y="0"/>
                </a:moveTo>
                <a:lnTo>
                  <a:pt x="0" y="1290181"/>
                </a:lnTo>
                <a:lnTo>
                  <a:pt x="463463" y="1290181"/>
                </a:lnTo>
                <a:lnTo>
                  <a:pt x="463463" y="519830"/>
                </a:lnTo>
                <a:lnTo>
                  <a:pt x="2880986" y="519830"/>
                </a:lnTo>
                <a:lnTo>
                  <a:pt x="2880986" y="1302707"/>
                </a:lnTo>
                <a:lnTo>
                  <a:pt x="3331923" y="1302707"/>
                </a:lnTo>
                <a:lnTo>
                  <a:pt x="3331923" y="1252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library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47540E-15CC-6A4A-86B4-3711AB66088C}"/>
              </a:ext>
            </a:extLst>
          </p:cNvPr>
          <p:cNvSpPr/>
          <p:nvPr/>
        </p:nvSpPr>
        <p:spPr>
          <a:xfrm>
            <a:off x="6414622" y="1283191"/>
            <a:ext cx="3331923" cy="691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OpenSSL HTTPS web 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B84F2D-258E-484D-A1A3-F190ADAA09B9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5247613" y="1628940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872E4-E897-E447-975B-270778E0DE6D}"/>
              </a:ext>
            </a:extLst>
          </p:cNvPr>
          <p:cNvCxnSpPr/>
          <p:nvPr/>
        </p:nvCxnSpPr>
        <p:spPr>
          <a:xfrm>
            <a:off x="5247613" y="22513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E2957B-1B3D-5946-B54A-0893C75137CB}"/>
              </a:ext>
            </a:extLst>
          </p:cNvPr>
          <p:cNvCxnSpPr/>
          <p:nvPr/>
        </p:nvCxnSpPr>
        <p:spPr>
          <a:xfrm>
            <a:off x="5247613" y="5146905"/>
            <a:ext cx="1167009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E66C42F-9E41-B04B-A683-12F9510DBB77}"/>
              </a:ext>
            </a:extLst>
          </p:cNvPr>
          <p:cNvSpPr/>
          <p:nvPr/>
        </p:nvSpPr>
        <p:spPr>
          <a:xfrm>
            <a:off x="5247612" y="1379374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HTTPS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D82E4-09F3-3240-9590-C1AF35F42BBB}"/>
              </a:ext>
            </a:extLst>
          </p:cNvPr>
          <p:cNvSpPr/>
          <p:nvPr/>
        </p:nvSpPr>
        <p:spPr>
          <a:xfrm>
            <a:off x="5247612" y="1985993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5E52E3-2F39-CF43-AD69-F2936F272B82}"/>
              </a:ext>
            </a:extLst>
          </p:cNvPr>
          <p:cNvSpPr/>
          <p:nvPr/>
        </p:nvSpPr>
        <p:spPr>
          <a:xfrm>
            <a:off x="5247611" y="4878921"/>
            <a:ext cx="1167009" cy="32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Mock QKD</a:t>
            </a:r>
          </a:p>
        </p:txBody>
      </p:sp>
    </p:spTree>
    <p:extLst>
      <p:ext uri="{BB962C8B-B14F-4D97-AF65-F5344CB8AC3E}">
        <p14:creationId xmlns:p14="http://schemas.microsoft.com/office/powerpoint/2010/main" val="411028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28</cp:revision>
  <cp:lastPrinted>2019-11-13T08:49:13Z</cp:lastPrinted>
  <dcterms:created xsi:type="dcterms:W3CDTF">2019-11-13T08:40:39Z</dcterms:created>
  <dcterms:modified xsi:type="dcterms:W3CDTF">2019-11-13T09:12:35Z</dcterms:modified>
</cp:coreProperties>
</file>