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6"/>
    <p:restoredTop sz="94812"/>
  </p:normalViewPr>
  <p:slideViewPr>
    <p:cSldViewPr snapToGrid="0" snapToObjects="1">
      <p:cViewPr>
        <p:scale>
          <a:sx n="212" d="100"/>
          <a:sy n="212" d="100"/>
        </p:scale>
        <p:origin x="-2024" y="-1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663C-B330-974E-B779-490B214ABCA0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05E43-0B20-4A47-9F5C-6BC197AF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05E43-0B20-4A47-9F5C-6BC197AF32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05E43-0B20-4A47-9F5C-6BC197AF32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05E43-0B20-4A47-9F5C-6BC197AF32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05E43-0B20-4A47-9F5C-6BC197AF32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146A-072A-5A4A-9C59-3D25DA58D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F3CD5-50D4-534F-BFDD-7B0B7126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C269-1970-6A4C-8737-106CDD4C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93C5-08B0-B145-8FE0-DAED501A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D2AC-5D07-A94E-8815-E5968832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A69A-7333-9044-8089-E186007B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F64BE-09AF-AB4E-8CB9-2ACCFCEA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A24E-AA9A-974D-AE8E-19A6879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F4C5-DA02-5E44-844C-9889FBBB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A77A-5144-D040-9FD6-E850EDA1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CA731-2C25-CC49-B91D-5DC5FAC94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B379-26B5-574D-8A8D-5BA8EACE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B9C4-5D83-544D-AC56-596EB96D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CAF0-2D79-F047-925A-4C4617AB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3D1A-B1FE-BA45-8C99-3C8FA1DB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DFB2-8E33-AC4C-A763-E9564136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C43B-CC8F-5F42-8C01-C3098B87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CFBB-F7BA-C34B-BB84-D2DA16FF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9876-7714-104E-8CC2-24349813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9D0D-53E4-E948-9CE8-5CEE4BF6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4BE-F7A6-DB4C-BB46-30285443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DD71-3EE1-F040-85D8-01FA7F3F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2511-F3D4-C84B-B4B9-DB86059C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CD19-AB6D-704C-8D03-F10345C2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3CD3-00BD-A64B-B6CF-99CD7C0C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3C9E-4282-AC48-9422-E8B37D2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0EB6-1E7D-E346-9429-224F36D39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46486-40CB-F04F-890E-EB1FAEDE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D1F95-7F69-2F44-B498-A6CF5309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8B3E8-0841-4A4C-9DB9-93DC507D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3E791-F5CC-A54C-9C78-2D113B62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FA9D-E59B-1449-85F8-53C422C8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EE3A-3C1A-2648-B240-5F7B5C36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D88A2-EE13-A540-97D0-21127F8C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1036C-D58C-1942-B4DF-FF19B8E34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A09D-655B-3547-A891-238150D28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B63B-4C8B-E741-886C-6B264BE4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5E1E0-D622-1A49-8BE3-225F9EC7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12601-F18F-6043-9F74-CDAEE6B3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B11F-8629-8249-AC12-C648D7E0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C9598-3B0F-2045-A205-1DB43A20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0EDE1-337A-934F-90E4-82B4170C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15BC5-5640-524D-8489-727C80F5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7E647-6C84-2844-BB22-09B878B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87028-BF80-CD4E-8D34-3ACC6B33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868D6-D620-F24E-AF65-61E57AE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55F-33B4-6C41-87DE-76A68C16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E337-4FBB-1445-AB69-5AA26AC2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7E80-59ED-954B-82D5-852903DD1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B5C21-011D-204B-8A02-74211514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247F3-D675-2948-8BC0-D5134C93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54D6-E3A1-6340-ACE3-02150865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C5F0-183D-8046-AF34-D61E1062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48C2B-6E1D-844A-924E-8E7D5B5C4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A67B8-5277-BC4C-A726-8AF73C29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5C25A-715F-5A45-B667-F3FB2D58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4FC5-B211-1D40-A92A-DEC1F12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2930-2CFD-C747-8E88-CA5734CC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80997-FE30-8A4B-A569-815098C6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E1CB-1904-134B-80BE-B10FDB2E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9391-7E44-1340-BD8D-7899DD1F9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5BF65-04D9-1443-BA27-51CB50209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CA1D-FED8-3E42-856E-5547E78EF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B49FA24B-14FF-794A-B029-00919BE81760}"/>
              </a:ext>
            </a:extLst>
          </p:cNvPr>
          <p:cNvSpPr/>
          <p:nvPr/>
        </p:nvSpPr>
        <p:spPr>
          <a:xfrm>
            <a:off x="6414622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47540E-15CC-6A4A-86B4-3711AB66088C}"/>
              </a:ext>
            </a:extLst>
          </p:cNvPr>
          <p:cNvSpPr/>
          <p:nvPr/>
        </p:nvSpPr>
        <p:spPr>
          <a:xfrm>
            <a:off x="6414622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server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CBA352-561A-5741-8550-4A874244518C}"/>
              </a:ext>
            </a:extLst>
          </p:cNvPr>
          <p:cNvSpPr/>
          <p:nvPr/>
        </p:nvSpPr>
        <p:spPr>
          <a:xfrm>
            <a:off x="1915690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D2A871-5D38-DE4E-9E95-16423FD998E4}"/>
              </a:ext>
            </a:extLst>
          </p:cNvPr>
          <p:cNvSpPr/>
          <p:nvPr/>
        </p:nvSpPr>
        <p:spPr>
          <a:xfrm>
            <a:off x="2473304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client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55E9-7BC9-A643-B4A4-BF2A377474AB}"/>
              </a:ext>
            </a:extLst>
          </p:cNvPr>
          <p:cNvSpPr/>
          <p:nvPr/>
        </p:nvSpPr>
        <p:spPr>
          <a:xfrm>
            <a:off x="1915690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13C25-BC60-A944-9602-281ED8C8DC2A}"/>
              </a:ext>
            </a:extLst>
          </p:cNvPr>
          <p:cNvSpPr/>
          <p:nvPr/>
        </p:nvSpPr>
        <p:spPr>
          <a:xfrm>
            <a:off x="1915690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client callbacks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B8750-6929-4A43-AC59-95F7ABDB8D45}"/>
              </a:ext>
            </a:extLst>
          </p:cNvPr>
          <p:cNvSpPr/>
          <p:nvPr/>
        </p:nvSpPr>
        <p:spPr>
          <a:xfrm>
            <a:off x="6975683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server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02D49-D786-8345-BA1F-D1226A234152}"/>
              </a:ext>
            </a:extLst>
          </p:cNvPr>
          <p:cNvSpPr/>
          <p:nvPr/>
        </p:nvSpPr>
        <p:spPr>
          <a:xfrm>
            <a:off x="1915690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API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480A20-B1C6-3F41-846E-C88BDA989B02}"/>
              </a:ext>
            </a:extLst>
          </p:cNvPr>
          <p:cNvSpPr/>
          <p:nvPr/>
        </p:nvSpPr>
        <p:spPr>
          <a:xfrm>
            <a:off x="1915690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B4A147-A6C2-8049-9721-8D4DB31E7AFE}"/>
              </a:ext>
            </a:extLst>
          </p:cNvPr>
          <p:cNvCxnSpPr/>
          <p:nvPr/>
        </p:nvCxnSpPr>
        <p:spPr>
          <a:xfrm flipH="1">
            <a:off x="1915690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1D47E8-89AC-6740-94C1-4B5F4CE1B384}"/>
              </a:ext>
            </a:extLst>
          </p:cNvPr>
          <p:cNvCxnSpPr/>
          <p:nvPr/>
        </p:nvCxnSpPr>
        <p:spPr>
          <a:xfrm>
            <a:off x="4683104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2B952E-F502-614B-B4E7-2DE87249813F}"/>
              </a:ext>
            </a:extLst>
          </p:cNvPr>
          <p:cNvSpPr/>
          <p:nvPr/>
        </p:nvSpPr>
        <p:spPr>
          <a:xfrm>
            <a:off x="6414622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server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06FE1-3632-A741-87A7-73B1A8B90A7A}"/>
              </a:ext>
            </a:extLst>
          </p:cNvPr>
          <p:cNvSpPr/>
          <p:nvPr/>
        </p:nvSpPr>
        <p:spPr>
          <a:xfrm>
            <a:off x="6414622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API implementation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35DBE4-1711-BC41-9C6D-4228A4ABEC69}"/>
              </a:ext>
            </a:extLst>
          </p:cNvPr>
          <p:cNvSpPr/>
          <p:nvPr/>
        </p:nvSpPr>
        <p:spPr>
          <a:xfrm>
            <a:off x="6414622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C44334-0AF8-3B4B-ACD5-01EC579719CB}"/>
              </a:ext>
            </a:extLst>
          </p:cNvPr>
          <p:cNvCxnSpPr/>
          <p:nvPr/>
        </p:nvCxnSpPr>
        <p:spPr>
          <a:xfrm flipH="1">
            <a:off x="6414622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6B1CC5-90C4-8848-8A6D-A70FA530352B}"/>
              </a:ext>
            </a:extLst>
          </p:cNvPr>
          <p:cNvCxnSpPr/>
          <p:nvPr/>
        </p:nvCxnSpPr>
        <p:spPr>
          <a:xfrm>
            <a:off x="9182036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B84F2D-258E-484D-A1A3-F190ADAA09B9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5247613" y="1628940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872E4-E897-E447-975B-270778E0DE6D}"/>
              </a:ext>
            </a:extLst>
          </p:cNvPr>
          <p:cNvCxnSpPr/>
          <p:nvPr/>
        </p:nvCxnSpPr>
        <p:spPr>
          <a:xfrm>
            <a:off x="5247613" y="22513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E2957B-1B3D-5946-B54A-0893C75137CB}"/>
              </a:ext>
            </a:extLst>
          </p:cNvPr>
          <p:cNvCxnSpPr/>
          <p:nvPr/>
        </p:nvCxnSpPr>
        <p:spPr>
          <a:xfrm>
            <a:off x="5247613" y="51469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E66C42F-9E41-B04B-A683-12F9510DBB77}"/>
              </a:ext>
            </a:extLst>
          </p:cNvPr>
          <p:cNvSpPr/>
          <p:nvPr/>
        </p:nvSpPr>
        <p:spPr>
          <a:xfrm>
            <a:off x="5247612" y="1379374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HTTPS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6D82E4-09F3-3240-9590-C1AF35F42BBB}"/>
              </a:ext>
            </a:extLst>
          </p:cNvPr>
          <p:cNvSpPr/>
          <p:nvPr/>
        </p:nvSpPr>
        <p:spPr>
          <a:xfrm>
            <a:off x="5247612" y="1985993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5E52E3-2F39-CF43-AD69-F2936F272B82}"/>
              </a:ext>
            </a:extLst>
          </p:cNvPr>
          <p:cNvSpPr/>
          <p:nvPr/>
        </p:nvSpPr>
        <p:spPr>
          <a:xfrm>
            <a:off x="5247611" y="4878921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</a:t>
            </a:r>
          </a:p>
        </p:txBody>
      </p:sp>
    </p:spTree>
    <p:extLst>
      <p:ext uri="{BB962C8B-B14F-4D97-AF65-F5344CB8AC3E}">
        <p14:creationId xmlns:p14="http://schemas.microsoft.com/office/powerpoint/2010/main" val="77721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D2A871-5D38-DE4E-9E95-16423FD998E4}"/>
              </a:ext>
            </a:extLst>
          </p:cNvPr>
          <p:cNvSpPr/>
          <p:nvPr/>
        </p:nvSpPr>
        <p:spPr>
          <a:xfrm>
            <a:off x="2473304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client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CBA352-561A-5741-8550-4A874244518C}"/>
              </a:ext>
            </a:extLst>
          </p:cNvPr>
          <p:cNvSpPr/>
          <p:nvPr/>
        </p:nvSpPr>
        <p:spPr>
          <a:xfrm>
            <a:off x="1915690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13C25-BC60-A944-9602-281ED8C8DC2A}"/>
              </a:ext>
            </a:extLst>
          </p:cNvPr>
          <p:cNvSpPr/>
          <p:nvPr/>
        </p:nvSpPr>
        <p:spPr>
          <a:xfrm>
            <a:off x="1915690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client callbacks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55E9-7BC9-A643-B4A4-BF2A377474AB}"/>
              </a:ext>
            </a:extLst>
          </p:cNvPr>
          <p:cNvSpPr/>
          <p:nvPr/>
        </p:nvSpPr>
        <p:spPr>
          <a:xfrm>
            <a:off x="1915690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client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B8750-6929-4A43-AC59-95F7ABDB8D45}"/>
              </a:ext>
            </a:extLst>
          </p:cNvPr>
          <p:cNvSpPr/>
          <p:nvPr/>
        </p:nvSpPr>
        <p:spPr>
          <a:xfrm>
            <a:off x="6975683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QKD server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02D49-D786-8345-BA1F-D1226A234152}"/>
              </a:ext>
            </a:extLst>
          </p:cNvPr>
          <p:cNvSpPr/>
          <p:nvPr/>
        </p:nvSpPr>
        <p:spPr>
          <a:xfrm>
            <a:off x="1915690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API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480A20-B1C6-3F41-846E-C88BDA989B02}"/>
              </a:ext>
            </a:extLst>
          </p:cNvPr>
          <p:cNvSpPr/>
          <p:nvPr/>
        </p:nvSpPr>
        <p:spPr>
          <a:xfrm>
            <a:off x="1915690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B4A147-A6C2-8049-9721-8D4DB31E7AFE}"/>
              </a:ext>
            </a:extLst>
          </p:cNvPr>
          <p:cNvCxnSpPr/>
          <p:nvPr/>
        </p:nvCxnSpPr>
        <p:spPr>
          <a:xfrm flipH="1">
            <a:off x="1915690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1D47E8-89AC-6740-94C1-4B5F4CE1B384}"/>
              </a:ext>
            </a:extLst>
          </p:cNvPr>
          <p:cNvCxnSpPr/>
          <p:nvPr/>
        </p:nvCxnSpPr>
        <p:spPr>
          <a:xfrm>
            <a:off x="4683104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2B952E-F502-614B-B4E7-2DE87249813F}"/>
              </a:ext>
            </a:extLst>
          </p:cNvPr>
          <p:cNvSpPr/>
          <p:nvPr/>
        </p:nvSpPr>
        <p:spPr>
          <a:xfrm>
            <a:off x="6414622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server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06FE1-3632-A741-87A7-73B1A8B90A7A}"/>
              </a:ext>
            </a:extLst>
          </p:cNvPr>
          <p:cNvSpPr/>
          <p:nvPr/>
        </p:nvSpPr>
        <p:spPr>
          <a:xfrm>
            <a:off x="6414622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API implementation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35DBE4-1711-BC41-9C6D-4228A4ABEC69}"/>
              </a:ext>
            </a:extLst>
          </p:cNvPr>
          <p:cNvSpPr/>
          <p:nvPr/>
        </p:nvSpPr>
        <p:spPr>
          <a:xfrm>
            <a:off x="6414622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C44334-0AF8-3B4B-ACD5-01EC579719CB}"/>
              </a:ext>
            </a:extLst>
          </p:cNvPr>
          <p:cNvCxnSpPr/>
          <p:nvPr/>
        </p:nvCxnSpPr>
        <p:spPr>
          <a:xfrm flipH="1">
            <a:off x="6414622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6B1CC5-90C4-8848-8A6D-A70FA530352B}"/>
              </a:ext>
            </a:extLst>
          </p:cNvPr>
          <p:cNvCxnSpPr/>
          <p:nvPr/>
        </p:nvCxnSpPr>
        <p:spPr>
          <a:xfrm>
            <a:off x="9182036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B49FA24B-14FF-794A-B029-00919BE81760}"/>
              </a:ext>
            </a:extLst>
          </p:cNvPr>
          <p:cNvSpPr/>
          <p:nvPr/>
        </p:nvSpPr>
        <p:spPr>
          <a:xfrm>
            <a:off x="6414622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47540E-15CC-6A4A-86B4-3711AB66088C}"/>
              </a:ext>
            </a:extLst>
          </p:cNvPr>
          <p:cNvSpPr/>
          <p:nvPr/>
        </p:nvSpPr>
        <p:spPr>
          <a:xfrm>
            <a:off x="6414622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server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B84F2D-258E-484D-A1A3-F190ADAA09B9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5247613" y="1628940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872E4-E897-E447-975B-270778E0DE6D}"/>
              </a:ext>
            </a:extLst>
          </p:cNvPr>
          <p:cNvCxnSpPr/>
          <p:nvPr/>
        </p:nvCxnSpPr>
        <p:spPr>
          <a:xfrm>
            <a:off x="5247613" y="22513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E2957B-1B3D-5946-B54A-0893C75137CB}"/>
              </a:ext>
            </a:extLst>
          </p:cNvPr>
          <p:cNvCxnSpPr/>
          <p:nvPr/>
        </p:nvCxnSpPr>
        <p:spPr>
          <a:xfrm>
            <a:off x="5247613" y="51469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E66C42F-9E41-B04B-A683-12F9510DBB77}"/>
              </a:ext>
            </a:extLst>
          </p:cNvPr>
          <p:cNvSpPr/>
          <p:nvPr/>
        </p:nvSpPr>
        <p:spPr>
          <a:xfrm>
            <a:off x="5247612" y="1379374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HTTPS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6D82E4-09F3-3240-9590-C1AF35F42BBB}"/>
              </a:ext>
            </a:extLst>
          </p:cNvPr>
          <p:cNvSpPr/>
          <p:nvPr/>
        </p:nvSpPr>
        <p:spPr>
          <a:xfrm>
            <a:off x="5247612" y="1985993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5E52E3-2F39-CF43-AD69-F2936F272B82}"/>
              </a:ext>
            </a:extLst>
          </p:cNvPr>
          <p:cNvSpPr/>
          <p:nvPr/>
        </p:nvSpPr>
        <p:spPr>
          <a:xfrm>
            <a:off x="5247611" y="4878921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</a:t>
            </a:r>
          </a:p>
        </p:txBody>
      </p:sp>
    </p:spTree>
    <p:extLst>
      <p:ext uri="{BB962C8B-B14F-4D97-AF65-F5344CB8AC3E}">
        <p14:creationId xmlns:p14="http://schemas.microsoft.com/office/powerpoint/2010/main" val="41102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103488-5428-2942-BAB8-32C9DDB3110D}"/>
              </a:ext>
            </a:extLst>
          </p:cNvPr>
          <p:cNvGrpSpPr/>
          <p:nvPr/>
        </p:nvGrpSpPr>
        <p:grpSpPr>
          <a:xfrm>
            <a:off x="1920788" y="539707"/>
            <a:ext cx="7834303" cy="5745751"/>
            <a:chOff x="1920788" y="539707"/>
            <a:chExt cx="7834303" cy="57457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D2A871-5D38-DE4E-9E95-16423FD998E4}"/>
                </a:ext>
              </a:extLst>
            </p:cNvPr>
            <p:cNvSpPr/>
            <p:nvPr/>
          </p:nvSpPr>
          <p:spPr>
            <a:xfrm>
              <a:off x="2481850" y="1844843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QKD client engine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3CBA352-561A-5741-8550-4A874244518C}"/>
                </a:ext>
              </a:extLst>
            </p:cNvPr>
            <p:cNvSpPr/>
            <p:nvPr/>
          </p:nvSpPr>
          <p:spPr>
            <a:xfrm>
              <a:off x="1924236" y="1218678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813C25-BC60-A944-9602-281ED8C8DC2A}"/>
                </a:ext>
              </a:extLst>
            </p:cNvPr>
            <p:cNvSpPr/>
            <p:nvPr/>
          </p:nvSpPr>
          <p:spPr>
            <a:xfrm>
              <a:off x="1924236" y="3038649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client callbacks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4355E9-7BC9-A643-B4A4-BF2A377474AB}"/>
                </a:ext>
              </a:extLst>
            </p:cNvPr>
            <p:cNvSpPr/>
            <p:nvPr/>
          </p:nvSpPr>
          <p:spPr>
            <a:xfrm>
              <a:off x="1924236" y="539707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client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5B8750-6929-4A43-AC59-95F7ABDB8D45}"/>
                </a:ext>
              </a:extLst>
            </p:cNvPr>
            <p:cNvSpPr/>
            <p:nvPr/>
          </p:nvSpPr>
          <p:spPr>
            <a:xfrm>
              <a:off x="6984229" y="1844843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QKD server engine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802D49-D786-8345-BA1F-D1226A234152}"/>
                </a:ext>
              </a:extLst>
            </p:cNvPr>
            <p:cNvSpPr/>
            <p:nvPr/>
          </p:nvSpPr>
          <p:spPr>
            <a:xfrm>
              <a:off x="1924236" y="4052127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 API implementation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80A20-B1C6-3F41-846E-C88BDA989B02}"/>
                </a:ext>
              </a:extLst>
            </p:cNvPr>
            <p:cNvSpPr/>
            <p:nvPr/>
          </p:nvSpPr>
          <p:spPr>
            <a:xfrm>
              <a:off x="1924236" y="3730147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B4A147-A6C2-8049-9721-8D4DB31E7AFE}"/>
                </a:ext>
              </a:extLst>
            </p:cNvPr>
            <p:cNvCxnSpPr/>
            <p:nvPr/>
          </p:nvCxnSpPr>
          <p:spPr>
            <a:xfrm flipH="1">
              <a:off x="1924236" y="2521385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1D47E8-89AC-6740-94C1-4B5F4CE1B384}"/>
                </a:ext>
              </a:extLst>
            </p:cNvPr>
            <p:cNvCxnSpPr/>
            <p:nvPr/>
          </p:nvCxnSpPr>
          <p:spPr>
            <a:xfrm>
              <a:off x="4691650" y="2521385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B952E-F502-614B-B4E7-2DE87249813F}"/>
                </a:ext>
              </a:extLst>
            </p:cNvPr>
            <p:cNvSpPr/>
            <p:nvPr/>
          </p:nvSpPr>
          <p:spPr>
            <a:xfrm>
              <a:off x="6423168" y="3038649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server callbacks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06FE1-3632-A741-87A7-73B1A8B90A7A}"/>
                </a:ext>
              </a:extLst>
            </p:cNvPr>
            <p:cNvSpPr/>
            <p:nvPr/>
          </p:nvSpPr>
          <p:spPr>
            <a:xfrm>
              <a:off x="6423168" y="4052127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 API implementation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35DBE4-1711-BC41-9C6D-4228A4ABEC69}"/>
                </a:ext>
              </a:extLst>
            </p:cNvPr>
            <p:cNvSpPr/>
            <p:nvPr/>
          </p:nvSpPr>
          <p:spPr>
            <a:xfrm>
              <a:off x="6423168" y="3730147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44334-0AF8-3B4B-ACD5-01EC579719CB}"/>
                </a:ext>
              </a:extLst>
            </p:cNvPr>
            <p:cNvCxnSpPr/>
            <p:nvPr/>
          </p:nvCxnSpPr>
          <p:spPr>
            <a:xfrm flipH="1">
              <a:off x="6423168" y="2521385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B1CC5-90C4-8848-8A6D-A70FA530352B}"/>
                </a:ext>
              </a:extLst>
            </p:cNvPr>
            <p:cNvCxnSpPr/>
            <p:nvPr/>
          </p:nvCxnSpPr>
          <p:spPr>
            <a:xfrm>
              <a:off x="9190582" y="2521385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49FA24B-14FF-794A-B029-00919BE81760}"/>
                </a:ext>
              </a:extLst>
            </p:cNvPr>
            <p:cNvSpPr/>
            <p:nvPr/>
          </p:nvSpPr>
          <p:spPr>
            <a:xfrm>
              <a:off x="6423168" y="1218678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47540E-15CC-6A4A-86B4-3711AB66088C}"/>
                </a:ext>
              </a:extLst>
            </p:cNvPr>
            <p:cNvSpPr/>
            <p:nvPr/>
          </p:nvSpPr>
          <p:spPr>
            <a:xfrm>
              <a:off x="6423168" y="539707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server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BB84F2D-258E-484D-A1A3-F190ADAA09B9}"/>
                </a:ext>
              </a:extLst>
            </p:cNvPr>
            <p:cNvCxnSpPr>
              <a:stCxn id="22" idx="3"/>
              <a:endCxn id="37" idx="1"/>
            </p:cNvCxnSpPr>
            <p:nvPr/>
          </p:nvCxnSpPr>
          <p:spPr>
            <a:xfrm>
              <a:off x="5256159" y="885456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872E4-E897-E447-975B-270778E0DE6D}"/>
                </a:ext>
              </a:extLst>
            </p:cNvPr>
            <p:cNvCxnSpPr/>
            <p:nvPr/>
          </p:nvCxnSpPr>
          <p:spPr>
            <a:xfrm>
              <a:off x="5256159" y="1507821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E2957B-1B3D-5946-B54A-0893C75137CB}"/>
                </a:ext>
              </a:extLst>
            </p:cNvPr>
            <p:cNvCxnSpPr/>
            <p:nvPr/>
          </p:nvCxnSpPr>
          <p:spPr>
            <a:xfrm>
              <a:off x="5256159" y="4403421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66C42F-9E41-B04B-A683-12F9510DBB77}"/>
                </a:ext>
              </a:extLst>
            </p:cNvPr>
            <p:cNvSpPr/>
            <p:nvPr/>
          </p:nvSpPr>
          <p:spPr>
            <a:xfrm>
              <a:off x="5256158" y="635890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HTTPS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6D82E4-09F3-3240-9590-C1AF35F42BBB}"/>
                </a:ext>
              </a:extLst>
            </p:cNvPr>
            <p:cNvSpPr/>
            <p:nvPr/>
          </p:nvSpPr>
          <p:spPr>
            <a:xfrm>
              <a:off x="5256158" y="1242509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TLS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5E52E3-2F39-CF43-AD69-F2936F272B82}"/>
                </a:ext>
              </a:extLst>
            </p:cNvPr>
            <p:cNvSpPr/>
            <p:nvPr/>
          </p:nvSpPr>
          <p:spPr>
            <a:xfrm>
              <a:off x="5256157" y="4135437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D33E48-8557-FE44-977C-1E6B5422BD48}"/>
                </a:ext>
              </a:extLst>
            </p:cNvPr>
            <p:cNvSpPr/>
            <p:nvPr/>
          </p:nvSpPr>
          <p:spPr>
            <a:xfrm>
              <a:off x="1924234" y="4743624"/>
              <a:ext cx="3331923" cy="324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CQC API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65AF2E-86FC-4645-8463-F13F7A42DDE1}"/>
                </a:ext>
              </a:extLst>
            </p:cNvPr>
            <p:cNvSpPr/>
            <p:nvPr/>
          </p:nvSpPr>
          <p:spPr>
            <a:xfrm>
              <a:off x="6423166" y="4743624"/>
              <a:ext cx="3331923" cy="324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CQC API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A5446A-587E-8446-AC41-5110790CD3E4}"/>
                </a:ext>
              </a:extLst>
            </p:cNvPr>
            <p:cNvSpPr/>
            <p:nvPr/>
          </p:nvSpPr>
          <p:spPr>
            <a:xfrm>
              <a:off x="1920788" y="5593961"/>
              <a:ext cx="7834301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quantum network simulator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3F2240C-6B7B-C042-9DD5-2CDCE7A70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177" y="5067781"/>
              <a:ext cx="0" cy="5261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3FDF53F-A484-444B-9A59-4E2B4EA75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386" y="5067781"/>
              <a:ext cx="0" cy="5261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63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FE1E13-B229-A140-B099-0A3A1EBF4A98}"/>
              </a:ext>
            </a:extLst>
          </p:cNvPr>
          <p:cNvGrpSpPr/>
          <p:nvPr/>
        </p:nvGrpSpPr>
        <p:grpSpPr>
          <a:xfrm>
            <a:off x="726299" y="977595"/>
            <a:ext cx="4154896" cy="2700953"/>
            <a:chOff x="1915690" y="1283191"/>
            <a:chExt cx="7830855" cy="42039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D2A871-5D38-DE4E-9E95-16423FD998E4}"/>
                </a:ext>
              </a:extLst>
            </p:cNvPr>
            <p:cNvSpPr/>
            <p:nvPr/>
          </p:nvSpPr>
          <p:spPr>
            <a:xfrm>
              <a:off x="2473304" y="2588327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QKD client engine</a:t>
              </a:r>
            </a:p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3CBA352-561A-5741-8550-4A874244518C}"/>
                </a:ext>
              </a:extLst>
            </p:cNvPr>
            <p:cNvSpPr/>
            <p:nvPr/>
          </p:nvSpPr>
          <p:spPr>
            <a:xfrm>
              <a:off x="1915690" y="1962162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813C25-BC60-A944-9602-281ED8C8DC2A}"/>
                </a:ext>
              </a:extLst>
            </p:cNvPr>
            <p:cNvSpPr/>
            <p:nvPr/>
          </p:nvSpPr>
          <p:spPr>
            <a:xfrm>
              <a:off x="1915690" y="3782133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client callbacks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4355E9-7BC9-A643-B4A4-BF2A377474AB}"/>
                </a:ext>
              </a:extLst>
            </p:cNvPr>
            <p:cNvSpPr/>
            <p:nvPr/>
          </p:nvSpPr>
          <p:spPr>
            <a:xfrm>
              <a:off x="1915690" y="1283191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client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5B8750-6929-4A43-AC59-95F7ABDB8D45}"/>
                </a:ext>
              </a:extLst>
            </p:cNvPr>
            <p:cNvSpPr/>
            <p:nvPr/>
          </p:nvSpPr>
          <p:spPr>
            <a:xfrm>
              <a:off x="6975683" y="2588327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QKD server engine</a:t>
              </a:r>
            </a:p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802D49-D786-8345-BA1F-D1226A234152}"/>
                </a:ext>
              </a:extLst>
            </p:cNvPr>
            <p:cNvSpPr/>
            <p:nvPr/>
          </p:nvSpPr>
          <p:spPr>
            <a:xfrm>
              <a:off x="1915690" y="4795611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API implementation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480A20-B1C6-3F41-846E-C88BDA989B02}"/>
                </a:ext>
              </a:extLst>
            </p:cNvPr>
            <p:cNvSpPr/>
            <p:nvPr/>
          </p:nvSpPr>
          <p:spPr>
            <a:xfrm>
              <a:off x="1915690" y="4473631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B4A147-A6C2-8049-9721-8D4DB31E7AFE}"/>
                </a:ext>
              </a:extLst>
            </p:cNvPr>
            <p:cNvCxnSpPr/>
            <p:nvPr/>
          </p:nvCxnSpPr>
          <p:spPr>
            <a:xfrm flipH="1">
              <a:off x="1915690" y="3264869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1D47E8-89AC-6740-94C1-4B5F4CE1B384}"/>
                </a:ext>
              </a:extLst>
            </p:cNvPr>
            <p:cNvCxnSpPr/>
            <p:nvPr/>
          </p:nvCxnSpPr>
          <p:spPr>
            <a:xfrm>
              <a:off x="4683104" y="3264869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B952E-F502-614B-B4E7-2DE87249813F}"/>
                </a:ext>
              </a:extLst>
            </p:cNvPr>
            <p:cNvSpPr/>
            <p:nvPr/>
          </p:nvSpPr>
          <p:spPr>
            <a:xfrm>
              <a:off x="6414622" y="3782133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server callbacks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06FE1-3632-A741-87A7-73B1A8B90A7A}"/>
                </a:ext>
              </a:extLst>
            </p:cNvPr>
            <p:cNvSpPr/>
            <p:nvPr/>
          </p:nvSpPr>
          <p:spPr>
            <a:xfrm>
              <a:off x="6414622" y="4795611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 API implementation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35DBE4-1711-BC41-9C6D-4228A4ABEC69}"/>
                </a:ext>
              </a:extLst>
            </p:cNvPr>
            <p:cNvSpPr/>
            <p:nvPr/>
          </p:nvSpPr>
          <p:spPr>
            <a:xfrm>
              <a:off x="6414622" y="4473631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44334-0AF8-3B4B-ACD5-01EC579719CB}"/>
                </a:ext>
              </a:extLst>
            </p:cNvPr>
            <p:cNvCxnSpPr/>
            <p:nvPr/>
          </p:nvCxnSpPr>
          <p:spPr>
            <a:xfrm flipH="1">
              <a:off x="6414622" y="3264869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B1CC5-90C4-8848-8A6D-A70FA530352B}"/>
                </a:ext>
              </a:extLst>
            </p:cNvPr>
            <p:cNvCxnSpPr/>
            <p:nvPr/>
          </p:nvCxnSpPr>
          <p:spPr>
            <a:xfrm>
              <a:off x="9182036" y="3264869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49FA24B-14FF-794A-B029-00919BE81760}"/>
                </a:ext>
              </a:extLst>
            </p:cNvPr>
            <p:cNvSpPr/>
            <p:nvPr/>
          </p:nvSpPr>
          <p:spPr>
            <a:xfrm>
              <a:off x="6414622" y="1962162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47540E-15CC-6A4A-86B4-3711AB66088C}"/>
                </a:ext>
              </a:extLst>
            </p:cNvPr>
            <p:cNvSpPr/>
            <p:nvPr/>
          </p:nvSpPr>
          <p:spPr>
            <a:xfrm>
              <a:off x="6414622" y="1283191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server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BB84F2D-258E-484D-A1A3-F190ADAA09B9}"/>
                </a:ext>
              </a:extLst>
            </p:cNvPr>
            <p:cNvCxnSpPr>
              <a:stCxn id="22" idx="3"/>
              <a:endCxn id="37" idx="1"/>
            </p:cNvCxnSpPr>
            <p:nvPr/>
          </p:nvCxnSpPr>
          <p:spPr>
            <a:xfrm>
              <a:off x="5247613" y="1628940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872E4-E897-E447-975B-270778E0DE6D}"/>
                </a:ext>
              </a:extLst>
            </p:cNvPr>
            <p:cNvCxnSpPr/>
            <p:nvPr/>
          </p:nvCxnSpPr>
          <p:spPr>
            <a:xfrm>
              <a:off x="5247613" y="2251305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E2957B-1B3D-5946-B54A-0893C75137CB}"/>
                </a:ext>
              </a:extLst>
            </p:cNvPr>
            <p:cNvCxnSpPr/>
            <p:nvPr/>
          </p:nvCxnSpPr>
          <p:spPr>
            <a:xfrm>
              <a:off x="5247613" y="5146905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66C42F-9E41-B04B-A683-12F9510DBB77}"/>
                </a:ext>
              </a:extLst>
            </p:cNvPr>
            <p:cNvSpPr/>
            <p:nvPr/>
          </p:nvSpPr>
          <p:spPr>
            <a:xfrm>
              <a:off x="5247612" y="1379374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HTTPS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6D82E4-09F3-3240-9590-C1AF35F42BBB}"/>
                </a:ext>
              </a:extLst>
            </p:cNvPr>
            <p:cNvSpPr/>
            <p:nvPr/>
          </p:nvSpPr>
          <p:spPr>
            <a:xfrm>
              <a:off x="5247612" y="1985993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TLS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5E52E3-2F39-CF43-AD69-F2936F272B82}"/>
                </a:ext>
              </a:extLst>
            </p:cNvPr>
            <p:cNvSpPr/>
            <p:nvPr/>
          </p:nvSpPr>
          <p:spPr>
            <a:xfrm>
              <a:off x="5134863" y="4839016"/>
              <a:ext cx="1411478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Mock QKD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257F55-A930-2F40-83F3-656546B00145}"/>
              </a:ext>
            </a:extLst>
          </p:cNvPr>
          <p:cNvGrpSpPr/>
          <p:nvPr/>
        </p:nvGrpSpPr>
        <p:grpSpPr>
          <a:xfrm>
            <a:off x="5829520" y="977595"/>
            <a:ext cx="5027488" cy="3687207"/>
            <a:chOff x="1920788" y="539707"/>
            <a:chExt cx="7834303" cy="574575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541CF3-9448-384D-983B-EF5CFED1BD2C}"/>
                </a:ext>
              </a:extLst>
            </p:cNvPr>
            <p:cNvSpPr/>
            <p:nvPr/>
          </p:nvSpPr>
          <p:spPr>
            <a:xfrm>
              <a:off x="2481850" y="1844843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QKD client engine</a:t>
              </a:r>
            </a:p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3C963FE-FC42-7640-B3C8-7D12C049A0DE}"/>
                </a:ext>
              </a:extLst>
            </p:cNvPr>
            <p:cNvSpPr/>
            <p:nvPr/>
          </p:nvSpPr>
          <p:spPr>
            <a:xfrm>
              <a:off x="1924236" y="1218678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BC07E9-75B4-C043-826B-B2A53C5B3312}"/>
                </a:ext>
              </a:extLst>
            </p:cNvPr>
            <p:cNvSpPr/>
            <p:nvPr/>
          </p:nvSpPr>
          <p:spPr>
            <a:xfrm>
              <a:off x="1924236" y="3038649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client callbacks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C6D7BC-3605-2D4A-9660-F0BCEF0F7B86}"/>
                </a:ext>
              </a:extLst>
            </p:cNvPr>
            <p:cNvSpPr/>
            <p:nvPr/>
          </p:nvSpPr>
          <p:spPr>
            <a:xfrm>
              <a:off x="1924236" y="539707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client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C2AF6-657F-3948-BF86-D15307266223}"/>
                </a:ext>
              </a:extLst>
            </p:cNvPr>
            <p:cNvSpPr/>
            <p:nvPr/>
          </p:nvSpPr>
          <p:spPr>
            <a:xfrm>
              <a:off x="6984229" y="1844843"/>
              <a:ext cx="2209800" cy="676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QKD server engine</a:t>
              </a:r>
            </a:p>
            <a:p>
              <a:pPr algn="ctr"/>
              <a:r>
                <a:rPr lang="en-US" sz="5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(Dynamically loaded library)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5EC448-2A90-C743-92DE-9F1F02D17C43}"/>
                </a:ext>
              </a:extLst>
            </p:cNvPr>
            <p:cNvSpPr/>
            <p:nvPr/>
          </p:nvSpPr>
          <p:spPr>
            <a:xfrm>
              <a:off x="1924236" y="4052127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 API implementation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CA7764-6F80-FF46-B67E-2BD70328D49E}"/>
                </a:ext>
              </a:extLst>
            </p:cNvPr>
            <p:cNvSpPr/>
            <p:nvPr/>
          </p:nvSpPr>
          <p:spPr>
            <a:xfrm>
              <a:off x="1924236" y="3730147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D223E4-77D1-884D-8EE1-437761615DD0}"/>
                </a:ext>
              </a:extLst>
            </p:cNvPr>
            <p:cNvCxnSpPr/>
            <p:nvPr/>
          </p:nvCxnSpPr>
          <p:spPr>
            <a:xfrm flipH="1">
              <a:off x="1924236" y="2521385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AF2213-AB25-C24F-A74E-D9C694C7C5B6}"/>
                </a:ext>
              </a:extLst>
            </p:cNvPr>
            <p:cNvCxnSpPr/>
            <p:nvPr/>
          </p:nvCxnSpPr>
          <p:spPr>
            <a:xfrm>
              <a:off x="4691650" y="2521385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927CE3-FF03-2D42-A62E-DC4A32E89CF8}"/>
                </a:ext>
              </a:extLst>
            </p:cNvPr>
            <p:cNvSpPr/>
            <p:nvPr/>
          </p:nvSpPr>
          <p:spPr>
            <a:xfrm>
              <a:off x="6423168" y="3038649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Diffie-Hellman (DH) server callbacks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F4E8981-2930-F244-98D2-A274294A538F}"/>
                </a:ext>
              </a:extLst>
            </p:cNvPr>
            <p:cNvSpPr/>
            <p:nvPr/>
          </p:nvSpPr>
          <p:spPr>
            <a:xfrm>
              <a:off x="6423168" y="4052127"/>
              <a:ext cx="3331923" cy="691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 API implementation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A3A3B6-DCA3-6F47-9F63-C15ACB97AC05}"/>
                </a:ext>
              </a:extLst>
            </p:cNvPr>
            <p:cNvSpPr/>
            <p:nvPr/>
          </p:nvSpPr>
          <p:spPr>
            <a:xfrm>
              <a:off x="6423168" y="3730147"/>
              <a:ext cx="3331923" cy="3241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ETSI QKD API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C0E4724-61EE-8840-9C0E-52606CF04D70}"/>
                </a:ext>
              </a:extLst>
            </p:cNvPr>
            <p:cNvCxnSpPr/>
            <p:nvPr/>
          </p:nvCxnSpPr>
          <p:spPr>
            <a:xfrm flipH="1">
              <a:off x="6423168" y="2521385"/>
              <a:ext cx="557614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882A8F-CADA-6649-A055-1AE42D5ACF17}"/>
                </a:ext>
              </a:extLst>
            </p:cNvPr>
            <p:cNvCxnSpPr/>
            <p:nvPr/>
          </p:nvCxnSpPr>
          <p:spPr>
            <a:xfrm>
              <a:off x="9190582" y="2521385"/>
              <a:ext cx="564509" cy="51726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C9C26D7-8FEE-7843-86D8-E343AB4F4AD6}"/>
                </a:ext>
              </a:extLst>
            </p:cNvPr>
            <p:cNvSpPr/>
            <p:nvPr/>
          </p:nvSpPr>
          <p:spPr>
            <a:xfrm>
              <a:off x="6423168" y="1218678"/>
              <a:ext cx="3331923" cy="1302707"/>
            </a:xfrm>
            <a:custGeom>
              <a:avLst/>
              <a:gdLst>
                <a:gd name="connsiteX0" fmla="*/ 0 w 3331923"/>
                <a:gd name="connsiteY0" fmla="*/ 0 h 1302707"/>
                <a:gd name="connsiteX1" fmla="*/ 0 w 3331923"/>
                <a:gd name="connsiteY1" fmla="*/ 1290181 h 1302707"/>
                <a:gd name="connsiteX2" fmla="*/ 463463 w 3331923"/>
                <a:gd name="connsiteY2" fmla="*/ 1290181 h 1302707"/>
                <a:gd name="connsiteX3" fmla="*/ 463463 w 3331923"/>
                <a:gd name="connsiteY3" fmla="*/ 519830 h 1302707"/>
                <a:gd name="connsiteX4" fmla="*/ 2880986 w 3331923"/>
                <a:gd name="connsiteY4" fmla="*/ 519830 h 1302707"/>
                <a:gd name="connsiteX5" fmla="*/ 2880986 w 3331923"/>
                <a:gd name="connsiteY5" fmla="*/ 1302707 h 1302707"/>
                <a:gd name="connsiteX6" fmla="*/ 3331923 w 3331923"/>
                <a:gd name="connsiteY6" fmla="*/ 1302707 h 1302707"/>
                <a:gd name="connsiteX7" fmla="*/ 3331923 w 3331923"/>
                <a:gd name="connsiteY7" fmla="*/ 12526 h 1302707"/>
                <a:gd name="connsiteX8" fmla="*/ 0 w 3331923"/>
                <a:gd name="connsiteY8" fmla="*/ 0 h 130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923" h="1302707">
                  <a:moveTo>
                    <a:pt x="0" y="0"/>
                  </a:moveTo>
                  <a:lnTo>
                    <a:pt x="0" y="1290181"/>
                  </a:lnTo>
                  <a:lnTo>
                    <a:pt x="463463" y="1290181"/>
                  </a:lnTo>
                  <a:lnTo>
                    <a:pt x="463463" y="519830"/>
                  </a:lnTo>
                  <a:lnTo>
                    <a:pt x="2880986" y="519830"/>
                  </a:lnTo>
                  <a:lnTo>
                    <a:pt x="2880986" y="1302707"/>
                  </a:lnTo>
                  <a:lnTo>
                    <a:pt x="3331923" y="1302707"/>
                  </a:lnTo>
                  <a:lnTo>
                    <a:pt x="3331923" y="1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library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algn="ctr"/>
              <a:endParaRPr lang="en-US" sz="9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41D5C4-0258-614E-B814-C99F387A3B1E}"/>
                </a:ext>
              </a:extLst>
            </p:cNvPr>
            <p:cNvSpPr/>
            <p:nvPr/>
          </p:nvSpPr>
          <p:spPr>
            <a:xfrm>
              <a:off x="6423168" y="539707"/>
              <a:ext cx="3331923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OpenSSL HTTPS web server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DB1182E-2C28-8C42-950A-478730954F2C}"/>
                </a:ext>
              </a:extLst>
            </p:cNvPr>
            <p:cNvCxnSpPr>
              <a:stCxn id="45" idx="3"/>
              <a:endCxn id="57" idx="1"/>
            </p:cNvCxnSpPr>
            <p:nvPr/>
          </p:nvCxnSpPr>
          <p:spPr>
            <a:xfrm>
              <a:off x="5256159" y="885456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DDB04CF-D245-3C4D-84E0-E4766E25AB71}"/>
                </a:ext>
              </a:extLst>
            </p:cNvPr>
            <p:cNvCxnSpPr/>
            <p:nvPr/>
          </p:nvCxnSpPr>
          <p:spPr>
            <a:xfrm>
              <a:off x="5256159" y="1507821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045CC89-88F2-F84D-937E-20484BDA400D}"/>
                </a:ext>
              </a:extLst>
            </p:cNvPr>
            <p:cNvCxnSpPr/>
            <p:nvPr/>
          </p:nvCxnSpPr>
          <p:spPr>
            <a:xfrm>
              <a:off x="5256159" y="4403421"/>
              <a:ext cx="1167009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764653-47E2-5F4A-9921-13A328A28558}"/>
                </a:ext>
              </a:extLst>
            </p:cNvPr>
            <p:cNvSpPr/>
            <p:nvPr/>
          </p:nvSpPr>
          <p:spPr>
            <a:xfrm>
              <a:off x="5256158" y="635890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HTTPS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1D5A312-8F03-E94A-935D-1A80AF72213C}"/>
                </a:ext>
              </a:extLst>
            </p:cNvPr>
            <p:cNvSpPr/>
            <p:nvPr/>
          </p:nvSpPr>
          <p:spPr>
            <a:xfrm>
              <a:off x="5256158" y="1242509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TLS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64DFD3-4964-744F-9301-B2EFB7340F4E}"/>
                </a:ext>
              </a:extLst>
            </p:cNvPr>
            <p:cNvSpPr/>
            <p:nvPr/>
          </p:nvSpPr>
          <p:spPr>
            <a:xfrm>
              <a:off x="5256157" y="4135437"/>
              <a:ext cx="1167009" cy="32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BB84 QKD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D4C0AC-AF33-D446-9F4B-7F71C07DEBB5}"/>
                </a:ext>
              </a:extLst>
            </p:cNvPr>
            <p:cNvSpPr/>
            <p:nvPr/>
          </p:nvSpPr>
          <p:spPr>
            <a:xfrm>
              <a:off x="1924234" y="4743624"/>
              <a:ext cx="3331923" cy="324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CQC API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3DC05-6BFD-034B-89D6-4AB0E9807A0C}"/>
                </a:ext>
              </a:extLst>
            </p:cNvPr>
            <p:cNvSpPr/>
            <p:nvPr/>
          </p:nvSpPr>
          <p:spPr>
            <a:xfrm>
              <a:off x="6423166" y="4743624"/>
              <a:ext cx="3331923" cy="324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CQC API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B238182-7458-8C4F-9C13-2119D9D0F42C}"/>
                </a:ext>
              </a:extLst>
            </p:cNvPr>
            <p:cNvSpPr/>
            <p:nvPr/>
          </p:nvSpPr>
          <p:spPr>
            <a:xfrm>
              <a:off x="1920788" y="5593961"/>
              <a:ext cx="7834301" cy="691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SimulaQron quantum network simulator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E7C899F-A35B-C142-8C99-3A2085532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177" y="5067781"/>
              <a:ext cx="0" cy="5261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90AA3C-8EDA-1A41-ADC7-591D0058D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386" y="5067781"/>
              <a:ext cx="0" cy="52618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C9FA5C5-F346-E444-ACA6-119520DBACC5}"/>
              </a:ext>
            </a:extLst>
          </p:cNvPr>
          <p:cNvSpPr/>
          <p:nvPr/>
        </p:nvSpPr>
        <p:spPr>
          <a:xfrm>
            <a:off x="726299" y="430335"/>
            <a:ext cx="4154896" cy="444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implementation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04F274-460F-1546-986B-5D2CF0E75643}"/>
              </a:ext>
            </a:extLst>
          </p:cNvPr>
          <p:cNvSpPr/>
          <p:nvPr/>
        </p:nvSpPr>
        <p:spPr>
          <a:xfrm>
            <a:off x="5829519" y="429892"/>
            <a:ext cx="5027487" cy="444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BB84 QKD implementation running on SimulaQron</a:t>
            </a:r>
          </a:p>
        </p:txBody>
      </p:sp>
    </p:spTree>
    <p:extLst>
      <p:ext uri="{BB962C8B-B14F-4D97-AF65-F5344CB8AC3E}">
        <p14:creationId xmlns:p14="http://schemas.microsoft.com/office/powerpoint/2010/main" val="151312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7BE02-30B6-6042-A149-E29BADE58227}"/>
              </a:ext>
            </a:extLst>
          </p:cNvPr>
          <p:cNvSpPr/>
          <p:nvPr/>
        </p:nvSpPr>
        <p:spPr>
          <a:xfrm>
            <a:off x="1811616" y="969551"/>
            <a:ext cx="1136684" cy="444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TLS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CF644B-CE65-7748-AFF9-C0D146D1B2FE}"/>
              </a:ext>
            </a:extLst>
          </p:cNvPr>
          <p:cNvSpPr/>
          <p:nvPr/>
        </p:nvSpPr>
        <p:spPr>
          <a:xfrm>
            <a:off x="3544988" y="969551"/>
            <a:ext cx="1136684" cy="444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F6800-A625-6F4B-84A0-8E4A0C15B858}"/>
              </a:ext>
            </a:extLst>
          </p:cNvPr>
          <p:cNvSpPr/>
          <p:nvPr/>
        </p:nvSpPr>
        <p:spPr>
          <a:xfrm>
            <a:off x="7174241" y="969551"/>
            <a:ext cx="1136684" cy="444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63BF7-0A47-074E-8C96-644760A5AFB1}"/>
              </a:ext>
            </a:extLst>
          </p:cNvPr>
          <p:cNvSpPr/>
          <p:nvPr/>
        </p:nvSpPr>
        <p:spPr>
          <a:xfrm>
            <a:off x="8907613" y="969551"/>
            <a:ext cx="1136684" cy="444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TLS Client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339C81-D9D1-3741-ACAA-CDAD26347BD9}"/>
              </a:ext>
            </a:extLst>
          </p:cNvPr>
          <p:cNvCxnSpPr>
            <a:stCxn id="2" idx="2"/>
          </p:cNvCxnSpPr>
          <p:nvPr/>
        </p:nvCxnSpPr>
        <p:spPr>
          <a:xfrm flipH="1">
            <a:off x="2367186" y="1413827"/>
            <a:ext cx="12772" cy="4132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35D38C-8A37-B546-A42B-409C71DF2B33}"/>
              </a:ext>
            </a:extLst>
          </p:cNvPr>
          <p:cNvCxnSpPr/>
          <p:nvPr/>
        </p:nvCxnSpPr>
        <p:spPr>
          <a:xfrm flipH="1">
            <a:off x="4100558" y="1413827"/>
            <a:ext cx="12772" cy="4132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5827B3-064D-EA46-8BA2-C9A05ADDAF2B}"/>
              </a:ext>
            </a:extLst>
          </p:cNvPr>
          <p:cNvCxnSpPr/>
          <p:nvPr/>
        </p:nvCxnSpPr>
        <p:spPr>
          <a:xfrm flipH="1">
            <a:off x="7742583" y="1413827"/>
            <a:ext cx="12772" cy="4132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78174C-1222-094C-8732-541185064BA3}"/>
              </a:ext>
            </a:extLst>
          </p:cNvPr>
          <p:cNvCxnSpPr/>
          <p:nvPr/>
        </p:nvCxnSpPr>
        <p:spPr>
          <a:xfrm flipH="1">
            <a:off x="9463183" y="1413827"/>
            <a:ext cx="12772" cy="4132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1ABC56-D9B7-6A41-980F-2820307B1AD3}"/>
              </a:ext>
            </a:extLst>
          </p:cNvPr>
          <p:cNvSpPr/>
          <p:nvPr/>
        </p:nvSpPr>
        <p:spPr>
          <a:xfrm>
            <a:off x="4053648" y="1873980"/>
            <a:ext cx="124193" cy="35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98EB09-C4D7-BA47-B7AB-A2C9CBD72BF3}"/>
              </a:ext>
            </a:extLst>
          </p:cNvPr>
          <p:cNvCxnSpPr>
            <a:cxnSpLocks/>
          </p:cNvCxnSpPr>
          <p:nvPr/>
        </p:nvCxnSpPr>
        <p:spPr>
          <a:xfrm>
            <a:off x="2373572" y="1873980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E36711-199D-DD4D-B3D2-C2319208216F}"/>
              </a:ext>
            </a:extLst>
          </p:cNvPr>
          <p:cNvCxnSpPr>
            <a:cxnSpLocks/>
          </p:cNvCxnSpPr>
          <p:nvPr/>
        </p:nvCxnSpPr>
        <p:spPr>
          <a:xfrm flipH="1">
            <a:off x="2379958" y="2228685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5798E2-2392-F646-ABE7-E5F45CA6161D}"/>
              </a:ext>
            </a:extLst>
          </p:cNvPr>
          <p:cNvSpPr/>
          <p:nvPr/>
        </p:nvSpPr>
        <p:spPr>
          <a:xfrm>
            <a:off x="2373572" y="1651135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QKD_OPEN(NULL)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25410D-207C-B147-B214-02890F782C05}"/>
              </a:ext>
            </a:extLst>
          </p:cNvPr>
          <p:cNvSpPr/>
          <p:nvPr/>
        </p:nvSpPr>
        <p:spPr>
          <a:xfrm>
            <a:off x="2382113" y="2027667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venir Book" panose="02000503020000020003" pitchFamily="2" charset="0"/>
              </a:rPr>
              <a:t>key_handle</a:t>
            </a:r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563072-3FBD-0D4C-B740-3AFE31AF8BB9}"/>
              </a:ext>
            </a:extLst>
          </p:cNvPr>
          <p:cNvCxnSpPr>
            <a:cxnSpLocks/>
          </p:cNvCxnSpPr>
          <p:nvPr/>
        </p:nvCxnSpPr>
        <p:spPr>
          <a:xfrm>
            <a:off x="2373572" y="2609310"/>
            <a:ext cx="703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A5A396D-A552-464A-A8F7-AEAD9CFC26A0}"/>
              </a:ext>
            </a:extLst>
          </p:cNvPr>
          <p:cNvSpPr/>
          <p:nvPr/>
        </p:nvSpPr>
        <p:spPr>
          <a:xfrm>
            <a:off x="5093505" y="2408808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venir Book" panose="02000503020000020003" pitchFamily="2" charset="0"/>
              </a:rPr>
              <a:t>key_handle</a:t>
            </a:r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75E33-6AC3-1343-8951-44906101DDD0}"/>
              </a:ext>
            </a:extLst>
          </p:cNvPr>
          <p:cNvSpPr/>
          <p:nvPr/>
        </p:nvSpPr>
        <p:spPr>
          <a:xfrm>
            <a:off x="9407472" y="2609310"/>
            <a:ext cx="124193" cy="35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447EAE-F39D-8E40-A223-AFBD8D426971}"/>
              </a:ext>
            </a:extLst>
          </p:cNvPr>
          <p:cNvCxnSpPr>
            <a:cxnSpLocks/>
          </p:cNvCxnSpPr>
          <p:nvPr/>
        </p:nvCxnSpPr>
        <p:spPr>
          <a:xfrm flipH="1">
            <a:off x="7748969" y="2963659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D318B-E645-824A-9720-39845495F13D}"/>
              </a:ext>
            </a:extLst>
          </p:cNvPr>
          <p:cNvSpPr/>
          <p:nvPr/>
        </p:nvSpPr>
        <p:spPr>
          <a:xfrm>
            <a:off x="7791907" y="2765137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QKD_OPEN(</a:t>
            </a:r>
            <a:r>
              <a:rPr lang="en-US" sz="900" dirty="0" err="1">
                <a:solidFill>
                  <a:schemeClr val="tx1"/>
                </a:solidFill>
                <a:latin typeface="Avenir Book" panose="02000503020000020003" pitchFamily="2" charset="0"/>
              </a:rPr>
              <a:t>key_handle</a:t>
            </a:r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F31C7B-C516-7140-8863-B16298EC6763}"/>
              </a:ext>
            </a:extLst>
          </p:cNvPr>
          <p:cNvSpPr/>
          <p:nvPr/>
        </p:nvSpPr>
        <p:spPr>
          <a:xfrm>
            <a:off x="4062189" y="3432248"/>
            <a:ext cx="124193" cy="35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ACB0E0-53C8-DB4C-8F12-4A361927DB15}"/>
              </a:ext>
            </a:extLst>
          </p:cNvPr>
          <p:cNvCxnSpPr>
            <a:cxnSpLocks/>
          </p:cNvCxnSpPr>
          <p:nvPr/>
        </p:nvCxnSpPr>
        <p:spPr>
          <a:xfrm>
            <a:off x="2382113" y="3432248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70B476-4245-8B42-B1F5-98260D638D5F}"/>
              </a:ext>
            </a:extLst>
          </p:cNvPr>
          <p:cNvCxnSpPr>
            <a:cxnSpLocks/>
          </p:cNvCxnSpPr>
          <p:nvPr/>
        </p:nvCxnSpPr>
        <p:spPr>
          <a:xfrm flipH="1">
            <a:off x="2388499" y="3786953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AA004EA-5A5A-1F45-9F36-7268848F4118}"/>
              </a:ext>
            </a:extLst>
          </p:cNvPr>
          <p:cNvSpPr/>
          <p:nvPr/>
        </p:nvSpPr>
        <p:spPr>
          <a:xfrm>
            <a:off x="2382113" y="3209403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QKD_CONNECT_BLOCKING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7BBBE7-273F-C849-889D-0C372F98A4F6}"/>
              </a:ext>
            </a:extLst>
          </p:cNvPr>
          <p:cNvSpPr/>
          <p:nvPr/>
        </p:nvSpPr>
        <p:spPr>
          <a:xfrm>
            <a:off x="2390654" y="3585935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Connection OK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86A821-6A69-EC41-977D-BE8C037F059D}"/>
              </a:ext>
            </a:extLst>
          </p:cNvPr>
          <p:cNvSpPr/>
          <p:nvPr/>
        </p:nvSpPr>
        <p:spPr>
          <a:xfrm>
            <a:off x="7678961" y="3432248"/>
            <a:ext cx="124193" cy="35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B20877-AE8C-6D45-B055-D090A2272358}"/>
              </a:ext>
            </a:extLst>
          </p:cNvPr>
          <p:cNvCxnSpPr>
            <a:cxnSpLocks/>
          </p:cNvCxnSpPr>
          <p:nvPr/>
        </p:nvCxnSpPr>
        <p:spPr>
          <a:xfrm flipH="1">
            <a:off x="7803253" y="3432248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107E8F-FC15-A64F-B95D-50FED53EB091}"/>
              </a:ext>
            </a:extLst>
          </p:cNvPr>
          <p:cNvCxnSpPr>
            <a:cxnSpLocks/>
          </p:cNvCxnSpPr>
          <p:nvPr/>
        </p:nvCxnSpPr>
        <p:spPr>
          <a:xfrm>
            <a:off x="7794729" y="3786953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B61DAC1-A9EC-3347-B749-B545D1AD1C4B}"/>
              </a:ext>
            </a:extLst>
          </p:cNvPr>
          <p:cNvSpPr/>
          <p:nvPr/>
        </p:nvSpPr>
        <p:spPr>
          <a:xfrm>
            <a:off x="7738643" y="3209403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QKD_CONNECT_BLOCKING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EC9004-A468-874B-B3D9-DEEC101A5158}"/>
              </a:ext>
            </a:extLst>
          </p:cNvPr>
          <p:cNvSpPr/>
          <p:nvPr/>
        </p:nvSpPr>
        <p:spPr>
          <a:xfrm>
            <a:off x="7747184" y="3585935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Connection 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1D7B6A-8B37-5143-8CC5-D664AFE027C7}"/>
              </a:ext>
            </a:extLst>
          </p:cNvPr>
          <p:cNvSpPr/>
          <p:nvPr/>
        </p:nvSpPr>
        <p:spPr>
          <a:xfrm>
            <a:off x="4045144" y="4370452"/>
            <a:ext cx="124193" cy="35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F607EF-BAEC-4143-8AD2-AB4600B76840}"/>
              </a:ext>
            </a:extLst>
          </p:cNvPr>
          <p:cNvCxnSpPr>
            <a:cxnSpLocks/>
          </p:cNvCxnSpPr>
          <p:nvPr/>
        </p:nvCxnSpPr>
        <p:spPr>
          <a:xfrm>
            <a:off x="2365068" y="4370452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D1E0F9-12A0-D244-89FE-BF117051024A}"/>
              </a:ext>
            </a:extLst>
          </p:cNvPr>
          <p:cNvCxnSpPr>
            <a:cxnSpLocks/>
          </p:cNvCxnSpPr>
          <p:nvPr/>
        </p:nvCxnSpPr>
        <p:spPr>
          <a:xfrm flipH="1">
            <a:off x="2371454" y="4725157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B8D31A0-F51A-5F4E-9A86-C0401B7DC2D0}"/>
              </a:ext>
            </a:extLst>
          </p:cNvPr>
          <p:cNvSpPr/>
          <p:nvPr/>
        </p:nvSpPr>
        <p:spPr>
          <a:xfrm>
            <a:off x="2365068" y="4147607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QKD_GET_KEY(</a:t>
            </a:r>
            <a:r>
              <a:rPr lang="en-US" sz="900" dirty="0" err="1">
                <a:solidFill>
                  <a:schemeClr val="tx1"/>
                </a:solidFill>
                <a:latin typeface="Avenir Book" panose="02000503020000020003" pitchFamily="2" charset="0"/>
              </a:rPr>
              <a:t>key_handle</a:t>
            </a:r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37686A-EB1D-7C4C-A118-5D0F898D2F0B}"/>
              </a:ext>
            </a:extLst>
          </p:cNvPr>
          <p:cNvSpPr/>
          <p:nvPr/>
        </p:nvSpPr>
        <p:spPr>
          <a:xfrm>
            <a:off x="2373609" y="4524139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venir Book" panose="02000503020000020003" pitchFamily="2" charset="0"/>
              </a:rPr>
              <a:t>key_buffer</a:t>
            </a:r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6DB1C9-3E6C-274E-9924-168FF80CAADD}"/>
              </a:ext>
            </a:extLst>
          </p:cNvPr>
          <p:cNvSpPr/>
          <p:nvPr/>
        </p:nvSpPr>
        <p:spPr>
          <a:xfrm>
            <a:off x="7661916" y="4370452"/>
            <a:ext cx="124193" cy="35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222A15-BD16-4348-8E0A-CD93340802B0}"/>
              </a:ext>
            </a:extLst>
          </p:cNvPr>
          <p:cNvCxnSpPr>
            <a:cxnSpLocks/>
          </p:cNvCxnSpPr>
          <p:nvPr/>
        </p:nvCxnSpPr>
        <p:spPr>
          <a:xfrm flipH="1">
            <a:off x="7786208" y="4370452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BB9607-C7DC-8341-BC78-1F8A02443EE8}"/>
              </a:ext>
            </a:extLst>
          </p:cNvPr>
          <p:cNvCxnSpPr>
            <a:cxnSpLocks/>
          </p:cNvCxnSpPr>
          <p:nvPr/>
        </p:nvCxnSpPr>
        <p:spPr>
          <a:xfrm>
            <a:off x="7777684" y="4725157"/>
            <a:ext cx="16717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448572-223B-844A-ABD2-B1987E85D075}"/>
              </a:ext>
            </a:extLst>
          </p:cNvPr>
          <p:cNvSpPr/>
          <p:nvPr/>
        </p:nvSpPr>
        <p:spPr>
          <a:xfrm>
            <a:off x="7721598" y="4147607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QKD_GET_KEY(</a:t>
            </a:r>
            <a:r>
              <a:rPr lang="en-US" sz="900" dirty="0" err="1">
                <a:solidFill>
                  <a:schemeClr val="tx1"/>
                </a:solidFill>
                <a:latin typeface="Avenir Book" panose="02000503020000020003" pitchFamily="2" charset="0"/>
              </a:rPr>
              <a:t>key_handle</a:t>
            </a:r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1D2385-0F5D-7849-8D33-DC9B0171DE19}"/>
              </a:ext>
            </a:extLst>
          </p:cNvPr>
          <p:cNvSpPr/>
          <p:nvPr/>
        </p:nvSpPr>
        <p:spPr>
          <a:xfrm>
            <a:off x="7730139" y="4524139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venir Book" panose="02000503020000020003" pitchFamily="2" charset="0"/>
              </a:rPr>
              <a:t>key_buffer</a:t>
            </a:r>
            <a:endParaRPr lang="en-US" sz="9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026E72-0052-164E-8265-9F6677E860A9}"/>
              </a:ext>
            </a:extLst>
          </p:cNvPr>
          <p:cNvCxnSpPr>
            <a:cxnSpLocks/>
          </p:cNvCxnSpPr>
          <p:nvPr/>
        </p:nvCxnSpPr>
        <p:spPr>
          <a:xfrm>
            <a:off x="2365068" y="5290760"/>
            <a:ext cx="1735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BB289E6-F51A-754E-9B19-E16257185CF9}"/>
              </a:ext>
            </a:extLst>
          </p:cNvPr>
          <p:cNvSpPr/>
          <p:nvPr/>
        </p:nvSpPr>
        <p:spPr>
          <a:xfrm>
            <a:off x="2365068" y="5067915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QKD_CLOSE(</a:t>
            </a:r>
            <a:r>
              <a:rPr lang="en-US" sz="900" dirty="0" err="1">
                <a:solidFill>
                  <a:schemeClr val="tx1"/>
                </a:solidFill>
                <a:latin typeface="Avenir Book" panose="02000503020000020003" pitchFamily="2" charset="0"/>
              </a:rPr>
              <a:t>key_handle</a:t>
            </a:r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0DCB40-1C6D-F74F-956A-98B668E03A53}"/>
              </a:ext>
            </a:extLst>
          </p:cNvPr>
          <p:cNvCxnSpPr>
            <a:cxnSpLocks/>
          </p:cNvCxnSpPr>
          <p:nvPr/>
        </p:nvCxnSpPr>
        <p:spPr>
          <a:xfrm flipH="1">
            <a:off x="7747184" y="5290760"/>
            <a:ext cx="1710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4725D74-6A1C-A54A-8C50-FBD1830C343D}"/>
              </a:ext>
            </a:extLst>
          </p:cNvPr>
          <p:cNvSpPr/>
          <p:nvPr/>
        </p:nvSpPr>
        <p:spPr>
          <a:xfrm>
            <a:off x="7721598" y="5067915"/>
            <a:ext cx="1739758" cy="234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QKD_CLOSE(</a:t>
            </a:r>
            <a:r>
              <a:rPr lang="en-US" sz="900" dirty="0" err="1">
                <a:solidFill>
                  <a:schemeClr val="tx1"/>
                </a:solidFill>
                <a:latin typeface="Avenir Book" panose="02000503020000020003" pitchFamily="2" charset="0"/>
              </a:rPr>
              <a:t>key_handle</a:t>
            </a:r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5A8B125-0CD6-F748-B080-1A10A0D95A7B}"/>
              </a:ext>
            </a:extLst>
          </p:cNvPr>
          <p:cNvSpPr/>
          <p:nvPr/>
        </p:nvSpPr>
        <p:spPr>
          <a:xfrm>
            <a:off x="2160409" y="4043573"/>
            <a:ext cx="2176235" cy="92846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BDB9AAE9-3120-2A4D-A9FD-F5B193DFDE07}"/>
              </a:ext>
            </a:extLst>
          </p:cNvPr>
          <p:cNvSpPr/>
          <p:nvPr/>
        </p:nvSpPr>
        <p:spPr>
          <a:xfrm>
            <a:off x="4167837" y="4353283"/>
            <a:ext cx="354697" cy="354697"/>
          </a:xfrm>
          <a:prstGeom prst="arc">
            <a:avLst>
              <a:gd name="adj1" fmla="val 16200000"/>
              <a:gd name="adj2" fmla="val 6035625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976754B-A1FA-9F42-B91B-EB0FC55773F3}"/>
              </a:ext>
            </a:extLst>
          </p:cNvPr>
          <p:cNvSpPr/>
          <p:nvPr/>
        </p:nvSpPr>
        <p:spPr>
          <a:xfrm>
            <a:off x="7495135" y="4043573"/>
            <a:ext cx="2176235" cy="92846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F9493D9-0100-5E4E-BC32-6BBCBB260200}"/>
              </a:ext>
            </a:extLst>
          </p:cNvPr>
          <p:cNvSpPr/>
          <p:nvPr/>
        </p:nvSpPr>
        <p:spPr>
          <a:xfrm>
            <a:off x="9502563" y="4353283"/>
            <a:ext cx="354697" cy="354697"/>
          </a:xfrm>
          <a:prstGeom prst="arc">
            <a:avLst>
              <a:gd name="adj1" fmla="val 16200000"/>
              <a:gd name="adj2" fmla="val 6035625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406</Words>
  <Application>Microsoft Macintosh PowerPoint</Application>
  <PresentationFormat>Widescreen</PresentationFormat>
  <Paragraphs>135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60</cp:revision>
  <cp:lastPrinted>2019-11-13T08:49:13Z</cp:lastPrinted>
  <dcterms:created xsi:type="dcterms:W3CDTF">2019-11-13T08:40:39Z</dcterms:created>
  <dcterms:modified xsi:type="dcterms:W3CDTF">2019-11-13T13:39:55Z</dcterms:modified>
</cp:coreProperties>
</file>