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4830"/>
  </p:normalViewPr>
  <p:slideViewPr>
    <p:cSldViewPr snapToGrid="0" snapToObjects="1">
      <p:cViewPr varScale="1">
        <p:scale>
          <a:sx n="149" d="100"/>
          <a:sy n="149" d="100"/>
        </p:scale>
        <p:origin x="96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8663C-B330-974E-B779-490B214ABCA0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05E43-0B20-4A47-9F5C-6BC197AF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4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05E43-0B20-4A47-9F5C-6BC197AF32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33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05E43-0B20-4A47-9F5C-6BC197AF32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84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05E43-0B20-4A47-9F5C-6BC197AF32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6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05E43-0B20-4A47-9F5C-6BC197AF32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61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146A-072A-5A4A-9C59-3D25DA58D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F3CD5-50D4-534F-BFDD-7B0B71264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AC269-1970-6A4C-8737-106CDD4C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693C5-08B0-B145-8FE0-DAED501A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BD2AC-5D07-A94E-8815-E5968832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6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A69A-7333-9044-8089-E186007B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F64BE-09AF-AB4E-8CB9-2ACCFCEA0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AA24E-AA9A-974D-AE8E-19A68795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6F4C5-DA02-5E44-844C-9889FBBB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9A77A-5144-D040-9FD6-E850EDA1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9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CA731-2C25-CC49-B91D-5DC5FAC94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8B379-26B5-574D-8A8D-5BA8EACE6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0B9C4-5D83-544D-AC56-596EB96D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CAF0-2D79-F047-925A-4C4617AB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33D1A-B1FE-BA45-8C99-3C8FA1DB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0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DFB2-8E33-AC4C-A763-E9564136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1C43B-CC8F-5F42-8C01-C3098B87B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8CFBB-F7BA-C34B-BB84-D2DA16FF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79876-7714-104E-8CC2-24349813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99D0D-53E4-E948-9CE8-5CEE4BF6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4BE-F7A6-DB4C-BB46-30285443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DD71-3EE1-F040-85D8-01FA7F3FE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82511-F3D4-C84B-B4B9-DB86059C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8CD19-AB6D-704C-8D03-F10345C2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3CD3-00BD-A64B-B6CF-99CD7C0C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0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3C9E-4282-AC48-9422-E8B37D20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0EB6-1E7D-E346-9429-224F36D39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46486-40CB-F04F-890E-EB1FAEDED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D1F95-7F69-2F44-B498-A6CF5309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8B3E8-0841-4A4C-9DB9-93DC507D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3E791-F5CC-A54C-9C78-2D113B62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FA9D-E59B-1449-85F8-53C422C8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DEE3A-3C1A-2648-B240-5F7B5C360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D88A2-EE13-A540-97D0-21127F8C4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1036C-D58C-1942-B4DF-FF19B8E34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7A09D-655B-3547-A891-238150D28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8B63B-4C8B-E741-886C-6B264BE4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5E1E0-D622-1A49-8BE3-225F9EC7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12601-F18F-6043-9F74-CDAEE6B3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8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B11F-8629-8249-AC12-C648D7E0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C9598-3B0F-2045-A205-1DB43A20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0EDE1-337A-934F-90E4-82B4170C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15BC5-5640-524D-8489-727C80F5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9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7E647-6C84-2844-BB22-09B878BA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87028-BF80-CD4E-8D34-3ACC6B33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868D6-D620-F24E-AF65-61E57AE2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855F-33B4-6C41-87DE-76A68C16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6E337-4FBB-1445-AB69-5AA26AC2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47E80-59ED-954B-82D5-852903DD1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B5C21-011D-204B-8A02-74211514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247F3-D675-2948-8BC0-D5134C93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954D6-E3A1-6340-ACE3-02150865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6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C5F0-183D-8046-AF34-D61E1062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48C2B-6E1D-844A-924E-8E7D5B5C4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A67B8-5277-BC4C-A726-8AF73C295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5C25A-715F-5A45-B667-F3FB2D58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74FC5-B211-1D40-A92A-DEC1F125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C2930-2CFD-C747-8E88-CA5734CC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2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880997-FE30-8A4B-A569-815098C6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2E1CB-1904-134B-80BE-B10FDB2E7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9391-7E44-1340-BD8D-7899DD1F9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5BF65-04D9-1443-BA27-51CB50209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6CA1D-FED8-3E42-856E-5547E78EF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>
            <a:extLst>
              <a:ext uri="{FF2B5EF4-FFF2-40B4-BE49-F238E27FC236}">
                <a16:creationId xmlns:a16="http://schemas.microsoft.com/office/drawing/2014/main" id="{B49FA24B-14FF-794A-B029-00919BE81760}"/>
              </a:ext>
            </a:extLst>
          </p:cNvPr>
          <p:cNvSpPr/>
          <p:nvPr/>
        </p:nvSpPr>
        <p:spPr>
          <a:xfrm>
            <a:off x="6414622" y="1962162"/>
            <a:ext cx="3331923" cy="1302707"/>
          </a:xfrm>
          <a:custGeom>
            <a:avLst/>
            <a:gdLst>
              <a:gd name="connsiteX0" fmla="*/ 0 w 3331923"/>
              <a:gd name="connsiteY0" fmla="*/ 0 h 1302707"/>
              <a:gd name="connsiteX1" fmla="*/ 0 w 3331923"/>
              <a:gd name="connsiteY1" fmla="*/ 1290181 h 1302707"/>
              <a:gd name="connsiteX2" fmla="*/ 463463 w 3331923"/>
              <a:gd name="connsiteY2" fmla="*/ 1290181 h 1302707"/>
              <a:gd name="connsiteX3" fmla="*/ 463463 w 3331923"/>
              <a:gd name="connsiteY3" fmla="*/ 519830 h 1302707"/>
              <a:gd name="connsiteX4" fmla="*/ 2880986 w 3331923"/>
              <a:gd name="connsiteY4" fmla="*/ 519830 h 1302707"/>
              <a:gd name="connsiteX5" fmla="*/ 2880986 w 3331923"/>
              <a:gd name="connsiteY5" fmla="*/ 1302707 h 1302707"/>
              <a:gd name="connsiteX6" fmla="*/ 3331923 w 3331923"/>
              <a:gd name="connsiteY6" fmla="*/ 1302707 h 1302707"/>
              <a:gd name="connsiteX7" fmla="*/ 3331923 w 3331923"/>
              <a:gd name="connsiteY7" fmla="*/ 12526 h 1302707"/>
              <a:gd name="connsiteX8" fmla="*/ 0 w 3331923"/>
              <a:gd name="connsiteY8" fmla="*/ 0 h 130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923" h="1302707">
                <a:moveTo>
                  <a:pt x="0" y="0"/>
                </a:moveTo>
                <a:lnTo>
                  <a:pt x="0" y="1290181"/>
                </a:lnTo>
                <a:lnTo>
                  <a:pt x="463463" y="1290181"/>
                </a:lnTo>
                <a:lnTo>
                  <a:pt x="463463" y="519830"/>
                </a:lnTo>
                <a:lnTo>
                  <a:pt x="2880986" y="519830"/>
                </a:lnTo>
                <a:lnTo>
                  <a:pt x="2880986" y="1302707"/>
                </a:lnTo>
                <a:lnTo>
                  <a:pt x="3331923" y="1302707"/>
                </a:lnTo>
                <a:lnTo>
                  <a:pt x="3331923" y="1252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OpenSSL library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47540E-15CC-6A4A-86B4-3711AB66088C}"/>
              </a:ext>
            </a:extLst>
          </p:cNvPr>
          <p:cNvSpPr/>
          <p:nvPr/>
        </p:nvSpPr>
        <p:spPr>
          <a:xfrm>
            <a:off x="6414622" y="1283191"/>
            <a:ext cx="3331923" cy="691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OpenSSL HTTPS web server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3CBA352-561A-5741-8550-4A874244518C}"/>
              </a:ext>
            </a:extLst>
          </p:cNvPr>
          <p:cNvSpPr/>
          <p:nvPr/>
        </p:nvSpPr>
        <p:spPr>
          <a:xfrm>
            <a:off x="1915690" y="1962162"/>
            <a:ext cx="3331923" cy="1302707"/>
          </a:xfrm>
          <a:custGeom>
            <a:avLst/>
            <a:gdLst>
              <a:gd name="connsiteX0" fmla="*/ 0 w 3331923"/>
              <a:gd name="connsiteY0" fmla="*/ 0 h 1302707"/>
              <a:gd name="connsiteX1" fmla="*/ 0 w 3331923"/>
              <a:gd name="connsiteY1" fmla="*/ 1290181 h 1302707"/>
              <a:gd name="connsiteX2" fmla="*/ 463463 w 3331923"/>
              <a:gd name="connsiteY2" fmla="*/ 1290181 h 1302707"/>
              <a:gd name="connsiteX3" fmla="*/ 463463 w 3331923"/>
              <a:gd name="connsiteY3" fmla="*/ 519830 h 1302707"/>
              <a:gd name="connsiteX4" fmla="*/ 2880986 w 3331923"/>
              <a:gd name="connsiteY4" fmla="*/ 519830 h 1302707"/>
              <a:gd name="connsiteX5" fmla="*/ 2880986 w 3331923"/>
              <a:gd name="connsiteY5" fmla="*/ 1302707 h 1302707"/>
              <a:gd name="connsiteX6" fmla="*/ 3331923 w 3331923"/>
              <a:gd name="connsiteY6" fmla="*/ 1302707 h 1302707"/>
              <a:gd name="connsiteX7" fmla="*/ 3331923 w 3331923"/>
              <a:gd name="connsiteY7" fmla="*/ 12526 h 1302707"/>
              <a:gd name="connsiteX8" fmla="*/ 0 w 3331923"/>
              <a:gd name="connsiteY8" fmla="*/ 0 h 130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923" h="1302707">
                <a:moveTo>
                  <a:pt x="0" y="0"/>
                </a:moveTo>
                <a:lnTo>
                  <a:pt x="0" y="1290181"/>
                </a:lnTo>
                <a:lnTo>
                  <a:pt x="463463" y="1290181"/>
                </a:lnTo>
                <a:lnTo>
                  <a:pt x="463463" y="519830"/>
                </a:lnTo>
                <a:lnTo>
                  <a:pt x="2880986" y="519830"/>
                </a:lnTo>
                <a:lnTo>
                  <a:pt x="2880986" y="1302707"/>
                </a:lnTo>
                <a:lnTo>
                  <a:pt x="3331923" y="1302707"/>
                </a:lnTo>
                <a:lnTo>
                  <a:pt x="3331923" y="1252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OpenSSL library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D2A871-5D38-DE4E-9E95-16423FD998E4}"/>
              </a:ext>
            </a:extLst>
          </p:cNvPr>
          <p:cNvSpPr/>
          <p:nvPr/>
        </p:nvSpPr>
        <p:spPr>
          <a:xfrm>
            <a:off x="2473304" y="2588327"/>
            <a:ext cx="2209800" cy="676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QKD client engine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venir Book" panose="02000503020000020003" pitchFamily="2" charset="0"/>
              </a:rPr>
              <a:t>(Dynamically loaded library)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4355E9-7BC9-A643-B4A4-BF2A377474AB}"/>
              </a:ext>
            </a:extLst>
          </p:cNvPr>
          <p:cNvSpPr/>
          <p:nvPr/>
        </p:nvSpPr>
        <p:spPr>
          <a:xfrm>
            <a:off x="1915690" y="1283191"/>
            <a:ext cx="3331923" cy="691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OpenSSL HTTPS web 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813C25-BC60-A944-9602-281ED8C8DC2A}"/>
              </a:ext>
            </a:extLst>
          </p:cNvPr>
          <p:cNvSpPr/>
          <p:nvPr/>
        </p:nvSpPr>
        <p:spPr>
          <a:xfrm>
            <a:off x="1915690" y="3782133"/>
            <a:ext cx="3331923" cy="691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Diffie-Hellman (DH) client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5B8750-6929-4A43-AC59-95F7ABDB8D45}"/>
              </a:ext>
            </a:extLst>
          </p:cNvPr>
          <p:cNvSpPr/>
          <p:nvPr/>
        </p:nvSpPr>
        <p:spPr>
          <a:xfrm>
            <a:off x="6975683" y="2588327"/>
            <a:ext cx="2209800" cy="676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QKD server engine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venir Book" panose="02000503020000020003" pitchFamily="2" charset="0"/>
              </a:rPr>
              <a:t>(Dynamically loaded library)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802D49-D786-8345-BA1F-D1226A234152}"/>
              </a:ext>
            </a:extLst>
          </p:cNvPr>
          <p:cNvSpPr/>
          <p:nvPr/>
        </p:nvSpPr>
        <p:spPr>
          <a:xfrm>
            <a:off x="1915690" y="4795611"/>
            <a:ext cx="3331923" cy="691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QKD API implementation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480A20-B1C6-3F41-846E-C88BDA989B02}"/>
              </a:ext>
            </a:extLst>
          </p:cNvPr>
          <p:cNvSpPr/>
          <p:nvPr/>
        </p:nvSpPr>
        <p:spPr>
          <a:xfrm>
            <a:off x="1915690" y="4473631"/>
            <a:ext cx="3331923" cy="324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ETSI QKD API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B4A147-A6C2-8049-9721-8D4DB31E7AFE}"/>
              </a:ext>
            </a:extLst>
          </p:cNvPr>
          <p:cNvCxnSpPr/>
          <p:nvPr/>
        </p:nvCxnSpPr>
        <p:spPr>
          <a:xfrm flipH="1">
            <a:off x="1915690" y="3264869"/>
            <a:ext cx="557614" cy="51726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1D47E8-89AC-6740-94C1-4B5F4CE1B384}"/>
              </a:ext>
            </a:extLst>
          </p:cNvPr>
          <p:cNvCxnSpPr/>
          <p:nvPr/>
        </p:nvCxnSpPr>
        <p:spPr>
          <a:xfrm>
            <a:off x="4683104" y="3264869"/>
            <a:ext cx="564509" cy="51726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32B952E-F502-614B-B4E7-2DE87249813F}"/>
              </a:ext>
            </a:extLst>
          </p:cNvPr>
          <p:cNvSpPr/>
          <p:nvPr/>
        </p:nvSpPr>
        <p:spPr>
          <a:xfrm>
            <a:off x="6414622" y="3782133"/>
            <a:ext cx="3331923" cy="691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Diffie-Hellman (DH) server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D06FE1-3632-A741-87A7-73B1A8B90A7A}"/>
              </a:ext>
            </a:extLst>
          </p:cNvPr>
          <p:cNvSpPr/>
          <p:nvPr/>
        </p:nvSpPr>
        <p:spPr>
          <a:xfrm>
            <a:off x="6414622" y="4795611"/>
            <a:ext cx="3331923" cy="691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QKD API implementation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35DBE4-1711-BC41-9C6D-4228A4ABEC69}"/>
              </a:ext>
            </a:extLst>
          </p:cNvPr>
          <p:cNvSpPr/>
          <p:nvPr/>
        </p:nvSpPr>
        <p:spPr>
          <a:xfrm>
            <a:off x="6414622" y="4473631"/>
            <a:ext cx="3331923" cy="324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ETSI QKD API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DC44334-0AF8-3B4B-ACD5-01EC579719CB}"/>
              </a:ext>
            </a:extLst>
          </p:cNvPr>
          <p:cNvCxnSpPr/>
          <p:nvPr/>
        </p:nvCxnSpPr>
        <p:spPr>
          <a:xfrm flipH="1">
            <a:off x="6414622" y="3264869"/>
            <a:ext cx="557614" cy="51726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6B1CC5-90C4-8848-8A6D-A70FA530352B}"/>
              </a:ext>
            </a:extLst>
          </p:cNvPr>
          <p:cNvCxnSpPr/>
          <p:nvPr/>
        </p:nvCxnSpPr>
        <p:spPr>
          <a:xfrm>
            <a:off x="9182036" y="3264869"/>
            <a:ext cx="564509" cy="51726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B84F2D-258E-484D-A1A3-F190ADAA09B9}"/>
              </a:ext>
            </a:extLst>
          </p:cNvPr>
          <p:cNvCxnSpPr>
            <a:stCxn id="22" idx="3"/>
            <a:endCxn id="37" idx="1"/>
          </p:cNvCxnSpPr>
          <p:nvPr/>
        </p:nvCxnSpPr>
        <p:spPr>
          <a:xfrm>
            <a:off x="5247613" y="1628940"/>
            <a:ext cx="1167009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4872E4-E897-E447-975B-270778E0DE6D}"/>
              </a:ext>
            </a:extLst>
          </p:cNvPr>
          <p:cNvCxnSpPr/>
          <p:nvPr/>
        </p:nvCxnSpPr>
        <p:spPr>
          <a:xfrm>
            <a:off x="5247613" y="2251305"/>
            <a:ext cx="1167009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E2957B-1B3D-5946-B54A-0893C75137CB}"/>
              </a:ext>
            </a:extLst>
          </p:cNvPr>
          <p:cNvCxnSpPr/>
          <p:nvPr/>
        </p:nvCxnSpPr>
        <p:spPr>
          <a:xfrm>
            <a:off x="5247613" y="5146905"/>
            <a:ext cx="1167009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E66C42F-9E41-B04B-A683-12F9510DBB77}"/>
              </a:ext>
            </a:extLst>
          </p:cNvPr>
          <p:cNvSpPr/>
          <p:nvPr/>
        </p:nvSpPr>
        <p:spPr>
          <a:xfrm>
            <a:off x="5247612" y="1379374"/>
            <a:ext cx="1167009" cy="324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HTTPS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6D82E4-09F3-3240-9590-C1AF35F42BBB}"/>
              </a:ext>
            </a:extLst>
          </p:cNvPr>
          <p:cNvSpPr/>
          <p:nvPr/>
        </p:nvSpPr>
        <p:spPr>
          <a:xfrm>
            <a:off x="5247612" y="1985993"/>
            <a:ext cx="1167009" cy="324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TLS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5E52E3-2F39-CF43-AD69-F2936F272B82}"/>
              </a:ext>
            </a:extLst>
          </p:cNvPr>
          <p:cNvSpPr/>
          <p:nvPr/>
        </p:nvSpPr>
        <p:spPr>
          <a:xfrm>
            <a:off x="5247611" y="4878921"/>
            <a:ext cx="1167009" cy="324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QKD</a:t>
            </a:r>
          </a:p>
        </p:txBody>
      </p:sp>
    </p:spTree>
    <p:extLst>
      <p:ext uri="{BB962C8B-B14F-4D97-AF65-F5344CB8AC3E}">
        <p14:creationId xmlns:p14="http://schemas.microsoft.com/office/powerpoint/2010/main" val="77721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D2A871-5D38-DE4E-9E95-16423FD998E4}"/>
              </a:ext>
            </a:extLst>
          </p:cNvPr>
          <p:cNvSpPr/>
          <p:nvPr/>
        </p:nvSpPr>
        <p:spPr>
          <a:xfrm>
            <a:off x="2473304" y="2588327"/>
            <a:ext cx="2209800" cy="676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Mock QKD client engine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venir Book" panose="02000503020000020003" pitchFamily="2" charset="0"/>
              </a:rPr>
              <a:t>(Dynamically loaded library)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3CBA352-561A-5741-8550-4A874244518C}"/>
              </a:ext>
            </a:extLst>
          </p:cNvPr>
          <p:cNvSpPr/>
          <p:nvPr/>
        </p:nvSpPr>
        <p:spPr>
          <a:xfrm>
            <a:off x="1915690" y="1962162"/>
            <a:ext cx="3331923" cy="1302707"/>
          </a:xfrm>
          <a:custGeom>
            <a:avLst/>
            <a:gdLst>
              <a:gd name="connsiteX0" fmla="*/ 0 w 3331923"/>
              <a:gd name="connsiteY0" fmla="*/ 0 h 1302707"/>
              <a:gd name="connsiteX1" fmla="*/ 0 w 3331923"/>
              <a:gd name="connsiteY1" fmla="*/ 1290181 h 1302707"/>
              <a:gd name="connsiteX2" fmla="*/ 463463 w 3331923"/>
              <a:gd name="connsiteY2" fmla="*/ 1290181 h 1302707"/>
              <a:gd name="connsiteX3" fmla="*/ 463463 w 3331923"/>
              <a:gd name="connsiteY3" fmla="*/ 519830 h 1302707"/>
              <a:gd name="connsiteX4" fmla="*/ 2880986 w 3331923"/>
              <a:gd name="connsiteY4" fmla="*/ 519830 h 1302707"/>
              <a:gd name="connsiteX5" fmla="*/ 2880986 w 3331923"/>
              <a:gd name="connsiteY5" fmla="*/ 1302707 h 1302707"/>
              <a:gd name="connsiteX6" fmla="*/ 3331923 w 3331923"/>
              <a:gd name="connsiteY6" fmla="*/ 1302707 h 1302707"/>
              <a:gd name="connsiteX7" fmla="*/ 3331923 w 3331923"/>
              <a:gd name="connsiteY7" fmla="*/ 12526 h 1302707"/>
              <a:gd name="connsiteX8" fmla="*/ 0 w 3331923"/>
              <a:gd name="connsiteY8" fmla="*/ 0 h 130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923" h="1302707">
                <a:moveTo>
                  <a:pt x="0" y="0"/>
                </a:moveTo>
                <a:lnTo>
                  <a:pt x="0" y="1290181"/>
                </a:lnTo>
                <a:lnTo>
                  <a:pt x="463463" y="1290181"/>
                </a:lnTo>
                <a:lnTo>
                  <a:pt x="463463" y="519830"/>
                </a:lnTo>
                <a:lnTo>
                  <a:pt x="2880986" y="519830"/>
                </a:lnTo>
                <a:lnTo>
                  <a:pt x="2880986" y="1302707"/>
                </a:lnTo>
                <a:lnTo>
                  <a:pt x="3331923" y="1302707"/>
                </a:lnTo>
                <a:lnTo>
                  <a:pt x="3331923" y="1252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OpenSSL library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813C25-BC60-A944-9602-281ED8C8DC2A}"/>
              </a:ext>
            </a:extLst>
          </p:cNvPr>
          <p:cNvSpPr/>
          <p:nvPr/>
        </p:nvSpPr>
        <p:spPr>
          <a:xfrm>
            <a:off x="1915690" y="3782133"/>
            <a:ext cx="3331923" cy="691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Diffie-Hellman (DH) client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4355E9-7BC9-A643-B4A4-BF2A377474AB}"/>
              </a:ext>
            </a:extLst>
          </p:cNvPr>
          <p:cNvSpPr/>
          <p:nvPr/>
        </p:nvSpPr>
        <p:spPr>
          <a:xfrm>
            <a:off x="1915690" y="1283191"/>
            <a:ext cx="3331923" cy="691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OpenSSL HTTPS web client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5B8750-6929-4A43-AC59-95F7ABDB8D45}"/>
              </a:ext>
            </a:extLst>
          </p:cNvPr>
          <p:cNvSpPr/>
          <p:nvPr/>
        </p:nvSpPr>
        <p:spPr>
          <a:xfrm>
            <a:off x="6975683" y="2588327"/>
            <a:ext cx="2209800" cy="676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Mock QKD server engine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venir Book" panose="02000503020000020003" pitchFamily="2" charset="0"/>
              </a:rPr>
              <a:t>(Dynamically loaded library)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802D49-D786-8345-BA1F-D1226A234152}"/>
              </a:ext>
            </a:extLst>
          </p:cNvPr>
          <p:cNvSpPr/>
          <p:nvPr/>
        </p:nvSpPr>
        <p:spPr>
          <a:xfrm>
            <a:off x="1915690" y="4795611"/>
            <a:ext cx="3331923" cy="691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Mock QKD API implementation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480A20-B1C6-3F41-846E-C88BDA989B02}"/>
              </a:ext>
            </a:extLst>
          </p:cNvPr>
          <p:cNvSpPr/>
          <p:nvPr/>
        </p:nvSpPr>
        <p:spPr>
          <a:xfrm>
            <a:off x="1915690" y="4473631"/>
            <a:ext cx="3331923" cy="324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ETSI QKD API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B4A147-A6C2-8049-9721-8D4DB31E7AFE}"/>
              </a:ext>
            </a:extLst>
          </p:cNvPr>
          <p:cNvCxnSpPr/>
          <p:nvPr/>
        </p:nvCxnSpPr>
        <p:spPr>
          <a:xfrm flipH="1">
            <a:off x="1915690" y="3264869"/>
            <a:ext cx="557614" cy="51726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1D47E8-89AC-6740-94C1-4B5F4CE1B384}"/>
              </a:ext>
            </a:extLst>
          </p:cNvPr>
          <p:cNvCxnSpPr/>
          <p:nvPr/>
        </p:nvCxnSpPr>
        <p:spPr>
          <a:xfrm>
            <a:off x="4683104" y="3264869"/>
            <a:ext cx="564509" cy="51726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32B952E-F502-614B-B4E7-2DE87249813F}"/>
              </a:ext>
            </a:extLst>
          </p:cNvPr>
          <p:cNvSpPr/>
          <p:nvPr/>
        </p:nvSpPr>
        <p:spPr>
          <a:xfrm>
            <a:off x="6414622" y="3782133"/>
            <a:ext cx="3331923" cy="691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Diffie-Hellman (DH) server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D06FE1-3632-A741-87A7-73B1A8B90A7A}"/>
              </a:ext>
            </a:extLst>
          </p:cNvPr>
          <p:cNvSpPr/>
          <p:nvPr/>
        </p:nvSpPr>
        <p:spPr>
          <a:xfrm>
            <a:off x="6414622" y="4795611"/>
            <a:ext cx="3331923" cy="691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Mock QKD API implementation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35DBE4-1711-BC41-9C6D-4228A4ABEC69}"/>
              </a:ext>
            </a:extLst>
          </p:cNvPr>
          <p:cNvSpPr/>
          <p:nvPr/>
        </p:nvSpPr>
        <p:spPr>
          <a:xfrm>
            <a:off x="6414622" y="4473631"/>
            <a:ext cx="3331923" cy="324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ETSI QKD API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DC44334-0AF8-3B4B-ACD5-01EC579719CB}"/>
              </a:ext>
            </a:extLst>
          </p:cNvPr>
          <p:cNvCxnSpPr/>
          <p:nvPr/>
        </p:nvCxnSpPr>
        <p:spPr>
          <a:xfrm flipH="1">
            <a:off x="6414622" y="3264869"/>
            <a:ext cx="557614" cy="51726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6B1CC5-90C4-8848-8A6D-A70FA530352B}"/>
              </a:ext>
            </a:extLst>
          </p:cNvPr>
          <p:cNvCxnSpPr/>
          <p:nvPr/>
        </p:nvCxnSpPr>
        <p:spPr>
          <a:xfrm>
            <a:off x="9182036" y="3264869"/>
            <a:ext cx="564509" cy="51726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>
            <a:extLst>
              <a:ext uri="{FF2B5EF4-FFF2-40B4-BE49-F238E27FC236}">
                <a16:creationId xmlns:a16="http://schemas.microsoft.com/office/drawing/2014/main" id="{B49FA24B-14FF-794A-B029-00919BE81760}"/>
              </a:ext>
            </a:extLst>
          </p:cNvPr>
          <p:cNvSpPr/>
          <p:nvPr/>
        </p:nvSpPr>
        <p:spPr>
          <a:xfrm>
            <a:off x="6414622" y="1962162"/>
            <a:ext cx="3331923" cy="1302707"/>
          </a:xfrm>
          <a:custGeom>
            <a:avLst/>
            <a:gdLst>
              <a:gd name="connsiteX0" fmla="*/ 0 w 3331923"/>
              <a:gd name="connsiteY0" fmla="*/ 0 h 1302707"/>
              <a:gd name="connsiteX1" fmla="*/ 0 w 3331923"/>
              <a:gd name="connsiteY1" fmla="*/ 1290181 h 1302707"/>
              <a:gd name="connsiteX2" fmla="*/ 463463 w 3331923"/>
              <a:gd name="connsiteY2" fmla="*/ 1290181 h 1302707"/>
              <a:gd name="connsiteX3" fmla="*/ 463463 w 3331923"/>
              <a:gd name="connsiteY3" fmla="*/ 519830 h 1302707"/>
              <a:gd name="connsiteX4" fmla="*/ 2880986 w 3331923"/>
              <a:gd name="connsiteY4" fmla="*/ 519830 h 1302707"/>
              <a:gd name="connsiteX5" fmla="*/ 2880986 w 3331923"/>
              <a:gd name="connsiteY5" fmla="*/ 1302707 h 1302707"/>
              <a:gd name="connsiteX6" fmla="*/ 3331923 w 3331923"/>
              <a:gd name="connsiteY6" fmla="*/ 1302707 h 1302707"/>
              <a:gd name="connsiteX7" fmla="*/ 3331923 w 3331923"/>
              <a:gd name="connsiteY7" fmla="*/ 12526 h 1302707"/>
              <a:gd name="connsiteX8" fmla="*/ 0 w 3331923"/>
              <a:gd name="connsiteY8" fmla="*/ 0 h 130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923" h="1302707">
                <a:moveTo>
                  <a:pt x="0" y="0"/>
                </a:moveTo>
                <a:lnTo>
                  <a:pt x="0" y="1290181"/>
                </a:lnTo>
                <a:lnTo>
                  <a:pt x="463463" y="1290181"/>
                </a:lnTo>
                <a:lnTo>
                  <a:pt x="463463" y="519830"/>
                </a:lnTo>
                <a:lnTo>
                  <a:pt x="2880986" y="519830"/>
                </a:lnTo>
                <a:lnTo>
                  <a:pt x="2880986" y="1302707"/>
                </a:lnTo>
                <a:lnTo>
                  <a:pt x="3331923" y="1302707"/>
                </a:lnTo>
                <a:lnTo>
                  <a:pt x="3331923" y="1252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OpenSSL library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47540E-15CC-6A4A-86B4-3711AB66088C}"/>
              </a:ext>
            </a:extLst>
          </p:cNvPr>
          <p:cNvSpPr/>
          <p:nvPr/>
        </p:nvSpPr>
        <p:spPr>
          <a:xfrm>
            <a:off x="6414622" y="1283191"/>
            <a:ext cx="3331923" cy="691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OpenSSL HTTPS web server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B84F2D-258E-484D-A1A3-F190ADAA09B9}"/>
              </a:ext>
            </a:extLst>
          </p:cNvPr>
          <p:cNvCxnSpPr>
            <a:stCxn id="22" idx="3"/>
            <a:endCxn id="37" idx="1"/>
          </p:cNvCxnSpPr>
          <p:nvPr/>
        </p:nvCxnSpPr>
        <p:spPr>
          <a:xfrm>
            <a:off x="5247613" y="1628940"/>
            <a:ext cx="1167009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4872E4-E897-E447-975B-270778E0DE6D}"/>
              </a:ext>
            </a:extLst>
          </p:cNvPr>
          <p:cNvCxnSpPr/>
          <p:nvPr/>
        </p:nvCxnSpPr>
        <p:spPr>
          <a:xfrm>
            <a:off x="5247613" y="2251305"/>
            <a:ext cx="1167009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E2957B-1B3D-5946-B54A-0893C75137CB}"/>
              </a:ext>
            </a:extLst>
          </p:cNvPr>
          <p:cNvCxnSpPr/>
          <p:nvPr/>
        </p:nvCxnSpPr>
        <p:spPr>
          <a:xfrm>
            <a:off x="5247613" y="5146905"/>
            <a:ext cx="1167009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E66C42F-9E41-B04B-A683-12F9510DBB77}"/>
              </a:ext>
            </a:extLst>
          </p:cNvPr>
          <p:cNvSpPr/>
          <p:nvPr/>
        </p:nvSpPr>
        <p:spPr>
          <a:xfrm>
            <a:off x="5247612" y="1379374"/>
            <a:ext cx="1167009" cy="324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HTTPS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6D82E4-09F3-3240-9590-C1AF35F42BBB}"/>
              </a:ext>
            </a:extLst>
          </p:cNvPr>
          <p:cNvSpPr/>
          <p:nvPr/>
        </p:nvSpPr>
        <p:spPr>
          <a:xfrm>
            <a:off x="5247612" y="1985993"/>
            <a:ext cx="1167009" cy="324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TLS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5E52E3-2F39-CF43-AD69-F2936F272B82}"/>
              </a:ext>
            </a:extLst>
          </p:cNvPr>
          <p:cNvSpPr/>
          <p:nvPr/>
        </p:nvSpPr>
        <p:spPr>
          <a:xfrm>
            <a:off x="5247611" y="4878921"/>
            <a:ext cx="1167009" cy="324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Mock QKD</a:t>
            </a:r>
          </a:p>
        </p:txBody>
      </p:sp>
    </p:spTree>
    <p:extLst>
      <p:ext uri="{BB962C8B-B14F-4D97-AF65-F5344CB8AC3E}">
        <p14:creationId xmlns:p14="http://schemas.microsoft.com/office/powerpoint/2010/main" val="411028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E103488-5428-2942-BAB8-32C9DDB3110D}"/>
              </a:ext>
            </a:extLst>
          </p:cNvPr>
          <p:cNvGrpSpPr/>
          <p:nvPr/>
        </p:nvGrpSpPr>
        <p:grpSpPr>
          <a:xfrm>
            <a:off x="1920788" y="539707"/>
            <a:ext cx="7834303" cy="5745751"/>
            <a:chOff x="1920788" y="539707"/>
            <a:chExt cx="7834303" cy="574575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D2A871-5D38-DE4E-9E95-16423FD998E4}"/>
                </a:ext>
              </a:extLst>
            </p:cNvPr>
            <p:cNvSpPr/>
            <p:nvPr/>
          </p:nvSpPr>
          <p:spPr>
            <a:xfrm>
              <a:off x="2481850" y="1844843"/>
              <a:ext cx="2209800" cy="6765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Mock QKD client engine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(Dynamically loaded library)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3CBA352-561A-5741-8550-4A874244518C}"/>
                </a:ext>
              </a:extLst>
            </p:cNvPr>
            <p:cNvSpPr/>
            <p:nvPr/>
          </p:nvSpPr>
          <p:spPr>
            <a:xfrm>
              <a:off x="1924236" y="1218678"/>
              <a:ext cx="3331923" cy="1302707"/>
            </a:xfrm>
            <a:custGeom>
              <a:avLst/>
              <a:gdLst>
                <a:gd name="connsiteX0" fmla="*/ 0 w 3331923"/>
                <a:gd name="connsiteY0" fmla="*/ 0 h 1302707"/>
                <a:gd name="connsiteX1" fmla="*/ 0 w 3331923"/>
                <a:gd name="connsiteY1" fmla="*/ 1290181 h 1302707"/>
                <a:gd name="connsiteX2" fmla="*/ 463463 w 3331923"/>
                <a:gd name="connsiteY2" fmla="*/ 1290181 h 1302707"/>
                <a:gd name="connsiteX3" fmla="*/ 463463 w 3331923"/>
                <a:gd name="connsiteY3" fmla="*/ 519830 h 1302707"/>
                <a:gd name="connsiteX4" fmla="*/ 2880986 w 3331923"/>
                <a:gd name="connsiteY4" fmla="*/ 519830 h 1302707"/>
                <a:gd name="connsiteX5" fmla="*/ 2880986 w 3331923"/>
                <a:gd name="connsiteY5" fmla="*/ 1302707 h 1302707"/>
                <a:gd name="connsiteX6" fmla="*/ 3331923 w 3331923"/>
                <a:gd name="connsiteY6" fmla="*/ 1302707 h 1302707"/>
                <a:gd name="connsiteX7" fmla="*/ 3331923 w 3331923"/>
                <a:gd name="connsiteY7" fmla="*/ 12526 h 1302707"/>
                <a:gd name="connsiteX8" fmla="*/ 0 w 3331923"/>
                <a:gd name="connsiteY8" fmla="*/ 0 h 130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1923" h="1302707">
                  <a:moveTo>
                    <a:pt x="0" y="0"/>
                  </a:moveTo>
                  <a:lnTo>
                    <a:pt x="0" y="1290181"/>
                  </a:lnTo>
                  <a:lnTo>
                    <a:pt x="463463" y="1290181"/>
                  </a:lnTo>
                  <a:lnTo>
                    <a:pt x="463463" y="519830"/>
                  </a:lnTo>
                  <a:lnTo>
                    <a:pt x="2880986" y="519830"/>
                  </a:lnTo>
                  <a:lnTo>
                    <a:pt x="2880986" y="1302707"/>
                  </a:lnTo>
                  <a:lnTo>
                    <a:pt x="3331923" y="1302707"/>
                  </a:lnTo>
                  <a:lnTo>
                    <a:pt x="3331923" y="12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OpenSSL library</a:t>
              </a:r>
            </a:p>
            <a:p>
              <a:pPr algn="ctr"/>
              <a:endParaRPr lang="en-US" sz="12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813C25-BC60-A944-9602-281ED8C8DC2A}"/>
                </a:ext>
              </a:extLst>
            </p:cNvPr>
            <p:cNvSpPr/>
            <p:nvPr/>
          </p:nvSpPr>
          <p:spPr>
            <a:xfrm>
              <a:off x="1924236" y="3038649"/>
              <a:ext cx="3331923" cy="6914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Diffie-Hellman (DH) client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4355E9-7BC9-A643-B4A4-BF2A377474AB}"/>
                </a:ext>
              </a:extLst>
            </p:cNvPr>
            <p:cNvSpPr/>
            <p:nvPr/>
          </p:nvSpPr>
          <p:spPr>
            <a:xfrm>
              <a:off x="1924236" y="539707"/>
              <a:ext cx="3331923" cy="6914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OpenSSL HTTPS web client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5B8750-6929-4A43-AC59-95F7ABDB8D45}"/>
                </a:ext>
              </a:extLst>
            </p:cNvPr>
            <p:cNvSpPr/>
            <p:nvPr/>
          </p:nvSpPr>
          <p:spPr>
            <a:xfrm>
              <a:off x="6984229" y="1844843"/>
              <a:ext cx="2209800" cy="6765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Mock QKD server engine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(Dynamically loaded library)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802D49-D786-8345-BA1F-D1226A234152}"/>
                </a:ext>
              </a:extLst>
            </p:cNvPr>
            <p:cNvSpPr/>
            <p:nvPr/>
          </p:nvSpPr>
          <p:spPr>
            <a:xfrm>
              <a:off x="1924236" y="4052127"/>
              <a:ext cx="3331923" cy="6914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BB84 QKD API implementation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480A20-B1C6-3F41-846E-C88BDA989B02}"/>
                </a:ext>
              </a:extLst>
            </p:cNvPr>
            <p:cNvSpPr/>
            <p:nvPr/>
          </p:nvSpPr>
          <p:spPr>
            <a:xfrm>
              <a:off x="1924236" y="3730147"/>
              <a:ext cx="3331923" cy="3241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ETSI QKD API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B4A147-A6C2-8049-9721-8D4DB31E7AFE}"/>
                </a:ext>
              </a:extLst>
            </p:cNvPr>
            <p:cNvCxnSpPr/>
            <p:nvPr/>
          </p:nvCxnSpPr>
          <p:spPr>
            <a:xfrm flipH="1">
              <a:off x="1924236" y="2521385"/>
              <a:ext cx="557614" cy="51726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1D47E8-89AC-6740-94C1-4B5F4CE1B384}"/>
                </a:ext>
              </a:extLst>
            </p:cNvPr>
            <p:cNvCxnSpPr/>
            <p:nvPr/>
          </p:nvCxnSpPr>
          <p:spPr>
            <a:xfrm>
              <a:off x="4691650" y="2521385"/>
              <a:ext cx="564509" cy="51726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B952E-F502-614B-B4E7-2DE87249813F}"/>
                </a:ext>
              </a:extLst>
            </p:cNvPr>
            <p:cNvSpPr/>
            <p:nvPr/>
          </p:nvSpPr>
          <p:spPr>
            <a:xfrm>
              <a:off x="6423168" y="3038649"/>
              <a:ext cx="3331923" cy="6914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Diffie-Hellman (DH) server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D06FE1-3632-A741-87A7-73B1A8B90A7A}"/>
                </a:ext>
              </a:extLst>
            </p:cNvPr>
            <p:cNvSpPr/>
            <p:nvPr/>
          </p:nvSpPr>
          <p:spPr>
            <a:xfrm>
              <a:off x="6423168" y="4052127"/>
              <a:ext cx="3331923" cy="6914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BB84 QKD API implementation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035DBE4-1711-BC41-9C6D-4228A4ABEC69}"/>
                </a:ext>
              </a:extLst>
            </p:cNvPr>
            <p:cNvSpPr/>
            <p:nvPr/>
          </p:nvSpPr>
          <p:spPr>
            <a:xfrm>
              <a:off x="6423168" y="3730147"/>
              <a:ext cx="3331923" cy="3241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ETSI QKD API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44334-0AF8-3B4B-ACD5-01EC579719CB}"/>
                </a:ext>
              </a:extLst>
            </p:cNvPr>
            <p:cNvCxnSpPr/>
            <p:nvPr/>
          </p:nvCxnSpPr>
          <p:spPr>
            <a:xfrm flipH="1">
              <a:off x="6423168" y="2521385"/>
              <a:ext cx="557614" cy="51726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6B1CC5-90C4-8848-8A6D-A70FA530352B}"/>
                </a:ext>
              </a:extLst>
            </p:cNvPr>
            <p:cNvCxnSpPr/>
            <p:nvPr/>
          </p:nvCxnSpPr>
          <p:spPr>
            <a:xfrm>
              <a:off x="9190582" y="2521385"/>
              <a:ext cx="564509" cy="51726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49FA24B-14FF-794A-B029-00919BE81760}"/>
                </a:ext>
              </a:extLst>
            </p:cNvPr>
            <p:cNvSpPr/>
            <p:nvPr/>
          </p:nvSpPr>
          <p:spPr>
            <a:xfrm>
              <a:off x="6423168" y="1218678"/>
              <a:ext cx="3331923" cy="1302707"/>
            </a:xfrm>
            <a:custGeom>
              <a:avLst/>
              <a:gdLst>
                <a:gd name="connsiteX0" fmla="*/ 0 w 3331923"/>
                <a:gd name="connsiteY0" fmla="*/ 0 h 1302707"/>
                <a:gd name="connsiteX1" fmla="*/ 0 w 3331923"/>
                <a:gd name="connsiteY1" fmla="*/ 1290181 h 1302707"/>
                <a:gd name="connsiteX2" fmla="*/ 463463 w 3331923"/>
                <a:gd name="connsiteY2" fmla="*/ 1290181 h 1302707"/>
                <a:gd name="connsiteX3" fmla="*/ 463463 w 3331923"/>
                <a:gd name="connsiteY3" fmla="*/ 519830 h 1302707"/>
                <a:gd name="connsiteX4" fmla="*/ 2880986 w 3331923"/>
                <a:gd name="connsiteY4" fmla="*/ 519830 h 1302707"/>
                <a:gd name="connsiteX5" fmla="*/ 2880986 w 3331923"/>
                <a:gd name="connsiteY5" fmla="*/ 1302707 h 1302707"/>
                <a:gd name="connsiteX6" fmla="*/ 3331923 w 3331923"/>
                <a:gd name="connsiteY6" fmla="*/ 1302707 h 1302707"/>
                <a:gd name="connsiteX7" fmla="*/ 3331923 w 3331923"/>
                <a:gd name="connsiteY7" fmla="*/ 12526 h 1302707"/>
                <a:gd name="connsiteX8" fmla="*/ 0 w 3331923"/>
                <a:gd name="connsiteY8" fmla="*/ 0 h 130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1923" h="1302707">
                  <a:moveTo>
                    <a:pt x="0" y="0"/>
                  </a:moveTo>
                  <a:lnTo>
                    <a:pt x="0" y="1290181"/>
                  </a:lnTo>
                  <a:lnTo>
                    <a:pt x="463463" y="1290181"/>
                  </a:lnTo>
                  <a:lnTo>
                    <a:pt x="463463" y="519830"/>
                  </a:lnTo>
                  <a:lnTo>
                    <a:pt x="2880986" y="519830"/>
                  </a:lnTo>
                  <a:lnTo>
                    <a:pt x="2880986" y="1302707"/>
                  </a:lnTo>
                  <a:lnTo>
                    <a:pt x="3331923" y="1302707"/>
                  </a:lnTo>
                  <a:lnTo>
                    <a:pt x="3331923" y="12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OpenSSL library</a:t>
              </a:r>
            </a:p>
            <a:p>
              <a:pPr algn="ctr"/>
              <a:endParaRPr lang="en-US" sz="12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447540E-15CC-6A4A-86B4-3711AB66088C}"/>
                </a:ext>
              </a:extLst>
            </p:cNvPr>
            <p:cNvSpPr/>
            <p:nvPr/>
          </p:nvSpPr>
          <p:spPr>
            <a:xfrm>
              <a:off x="6423168" y="539707"/>
              <a:ext cx="3331923" cy="6914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OpenSSL HTTPS web server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BB84F2D-258E-484D-A1A3-F190ADAA09B9}"/>
                </a:ext>
              </a:extLst>
            </p:cNvPr>
            <p:cNvCxnSpPr>
              <a:stCxn id="22" idx="3"/>
              <a:endCxn id="37" idx="1"/>
            </p:cNvCxnSpPr>
            <p:nvPr/>
          </p:nvCxnSpPr>
          <p:spPr>
            <a:xfrm>
              <a:off x="5256159" y="885456"/>
              <a:ext cx="1167009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4872E4-E897-E447-975B-270778E0DE6D}"/>
                </a:ext>
              </a:extLst>
            </p:cNvPr>
            <p:cNvCxnSpPr/>
            <p:nvPr/>
          </p:nvCxnSpPr>
          <p:spPr>
            <a:xfrm>
              <a:off x="5256159" y="1507821"/>
              <a:ext cx="1167009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6E2957B-1B3D-5946-B54A-0893C75137CB}"/>
                </a:ext>
              </a:extLst>
            </p:cNvPr>
            <p:cNvCxnSpPr/>
            <p:nvPr/>
          </p:nvCxnSpPr>
          <p:spPr>
            <a:xfrm>
              <a:off x="5256159" y="4403421"/>
              <a:ext cx="1167009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66C42F-9E41-B04B-A683-12F9510DBB77}"/>
                </a:ext>
              </a:extLst>
            </p:cNvPr>
            <p:cNvSpPr/>
            <p:nvPr/>
          </p:nvSpPr>
          <p:spPr>
            <a:xfrm>
              <a:off x="5256158" y="635890"/>
              <a:ext cx="1167009" cy="32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HTTPS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16D82E4-09F3-3240-9590-C1AF35F42BBB}"/>
                </a:ext>
              </a:extLst>
            </p:cNvPr>
            <p:cNvSpPr/>
            <p:nvPr/>
          </p:nvSpPr>
          <p:spPr>
            <a:xfrm>
              <a:off x="5256158" y="1242509"/>
              <a:ext cx="1167009" cy="32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TLS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5E52E3-2F39-CF43-AD69-F2936F272B82}"/>
                </a:ext>
              </a:extLst>
            </p:cNvPr>
            <p:cNvSpPr/>
            <p:nvPr/>
          </p:nvSpPr>
          <p:spPr>
            <a:xfrm>
              <a:off x="5256157" y="4135437"/>
              <a:ext cx="1167009" cy="32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BB84 QKD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D33E48-8557-FE44-977C-1E6B5422BD48}"/>
                </a:ext>
              </a:extLst>
            </p:cNvPr>
            <p:cNvSpPr/>
            <p:nvPr/>
          </p:nvSpPr>
          <p:spPr>
            <a:xfrm>
              <a:off x="1924234" y="4743624"/>
              <a:ext cx="3331923" cy="3241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SimulaQron CQC API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65AF2E-86FC-4645-8463-F13F7A42DDE1}"/>
                </a:ext>
              </a:extLst>
            </p:cNvPr>
            <p:cNvSpPr/>
            <p:nvPr/>
          </p:nvSpPr>
          <p:spPr>
            <a:xfrm>
              <a:off x="6423166" y="4743624"/>
              <a:ext cx="3331923" cy="3241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SimulaQron CQC API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A5446A-587E-8446-AC41-5110790CD3E4}"/>
                </a:ext>
              </a:extLst>
            </p:cNvPr>
            <p:cNvSpPr/>
            <p:nvPr/>
          </p:nvSpPr>
          <p:spPr>
            <a:xfrm>
              <a:off x="1920788" y="5593961"/>
              <a:ext cx="7834301" cy="6914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SimulaQron quantum network simulator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3F2240C-6B7B-C042-9DD5-2CDCE7A70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0177" y="5067781"/>
              <a:ext cx="0" cy="52618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3FDF53F-A484-444B-9A59-4E2B4EA75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2386" y="5067781"/>
              <a:ext cx="0" cy="52618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063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FE1E13-B229-A140-B099-0A3A1EBF4A98}"/>
              </a:ext>
            </a:extLst>
          </p:cNvPr>
          <p:cNvGrpSpPr/>
          <p:nvPr/>
        </p:nvGrpSpPr>
        <p:grpSpPr>
          <a:xfrm>
            <a:off x="726299" y="977595"/>
            <a:ext cx="4154896" cy="2700953"/>
            <a:chOff x="1915690" y="1283191"/>
            <a:chExt cx="7830855" cy="420391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D2A871-5D38-DE4E-9E95-16423FD998E4}"/>
                </a:ext>
              </a:extLst>
            </p:cNvPr>
            <p:cNvSpPr/>
            <p:nvPr/>
          </p:nvSpPr>
          <p:spPr>
            <a:xfrm>
              <a:off x="2473304" y="2588327"/>
              <a:ext cx="2209800" cy="6765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Mock QKD client engine</a:t>
              </a:r>
            </a:p>
            <a:p>
              <a:pPr algn="ctr"/>
              <a:r>
                <a:rPr lang="en-US" sz="5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(Dynamically loaded library)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3CBA352-561A-5741-8550-4A874244518C}"/>
                </a:ext>
              </a:extLst>
            </p:cNvPr>
            <p:cNvSpPr/>
            <p:nvPr/>
          </p:nvSpPr>
          <p:spPr>
            <a:xfrm>
              <a:off x="1915690" y="1962162"/>
              <a:ext cx="3331923" cy="1302707"/>
            </a:xfrm>
            <a:custGeom>
              <a:avLst/>
              <a:gdLst>
                <a:gd name="connsiteX0" fmla="*/ 0 w 3331923"/>
                <a:gd name="connsiteY0" fmla="*/ 0 h 1302707"/>
                <a:gd name="connsiteX1" fmla="*/ 0 w 3331923"/>
                <a:gd name="connsiteY1" fmla="*/ 1290181 h 1302707"/>
                <a:gd name="connsiteX2" fmla="*/ 463463 w 3331923"/>
                <a:gd name="connsiteY2" fmla="*/ 1290181 h 1302707"/>
                <a:gd name="connsiteX3" fmla="*/ 463463 w 3331923"/>
                <a:gd name="connsiteY3" fmla="*/ 519830 h 1302707"/>
                <a:gd name="connsiteX4" fmla="*/ 2880986 w 3331923"/>
                <a:gd name="connsiteY4" fmla="*/ 519830 h 1302707"/>
                <a:gd name="connsiteX5" fmla="*/ 2880986 w 3331923"/>
                <a:gd name="connsiteY5" fmla="*/ 1302707 h 1302707"/>
                <a:gd name="connsiteX6" fmla="*/ 3331923 w 3331923"/>
                <a:gd name="connsiteY6" fmla="*/ 1302707 h 1302707"/>
                <a:gd name="connsiteX7" fmla="*/ 3331923 w 3331923"/>
                <a:gd name="connsiteY7" fmla="*/ 12526 h 1302707"/>
                <a:gd name="connsiteX8" fmla="*/ 0 w 3331923"/>
                <a:gd name="connsiteY8" fmla="*/ 0 h 130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1923" h="1302707">
                  <a:moveTo>
                    <a:pt x="0" y="0"/>
                  </a:moveTo>
                  <a:lnTo>
                    <a:pt x="0" y="1290181"/>
                  </a:lnTo>
                  <a:lnTo>
                    <a:pt x="463463" y="1290181"/>
                  </a:lnTo>
                  <a:lnTo>
                    <a:pt x="463463" y="519830"/>
                  </a:lnTo>
                  <a:lnTo>
                    <a:pt x="2880986" y="519830"/>
                  </a:lnTo>
                  <a:lnTo>
                    <a:pt x="2880986" y="1302707"/>
                  </a:lnTo>
                  <a:lnTo>
                    <a:pt x="3331923" y="1302707"/>
                  </a:lnTo>
                  <a:lnTo>
                    <a:pt x="3331923" y="12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OpenSSL library</a:t>
              </a:r>
            </a:p>
            <a:p>
              <a:pPr algn="ctr"/>
              <a:endParaRPr lang="en-US" sz="9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813C25-BC60-A944-9602-281ED8C8DC2A}"/>
                </a:ext>
              </a:extLst>
            </p:cNvPr>
            <p:cNvSpPr/>
            <p:nvPr/>
          </p:nvSpPr>
          <p:spPr>
            <a:xfrm>
              <a:off x="1915690" y="3782133"/>
              <a:ext cx="3331923" cy="6914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Diffie-Hellman (DH) client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4355E9-7BC9-A643-B4A4-BF2A377474AB}"/>
                </a:ext>
              </a:extLst>
            </p:cNvPr>
            <p:cNvSpPr/>
            <p:nvPr/>
          </p:nvSpPr>
          <p:spPr>
            <a:xfrm>
              <a:off x="1915690" y="1283191"/>
              <a:ext cx="3331923" cy="6914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OpenSSL HTTPS web client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5B8750-6929-4A43-AC59-95F7ABDB8D45}"/>
                </a:ext>
              </a:extLst>
            </p:cNvPr>
            <p:cNvSpPr/>
            <p:nvPr/>
          </p:nvSpPr>
          <p:spPr>
            <a:xfrm>
              <a:off x="6975683" y="2588327"/>
              <a:ext cx="2209800" cy="6765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Mock QKD server engine</a:t>
              </a:r>
            </a:p>
            <a:p>
              <a:pPr algn="ctr"/>
              <a:r>
                <a:rPr lang="en-US" sz="5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(Dynamically loaded library)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802D49-D786-8345-BA1F-D1226A234152}"/>
                </a:ext>
              </a:extLst>
            </p:cNvPr>
            <p:cNvSpPr/>
            <p:nvPr/>
          </p:nvSpPr>
          <p:spPr>
            <a:xfrm>
              <a:off x="1915690" y="4795611"/>
              <a:ext cx="3331923" cy="6914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Mock QKD API implementation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480A20-B1C6-3F41-846E-C88BDA989B02}"/>
                </a:ext>
              </a:extLst>
            </p:cNvPr>
            <p:cNvSpPr/>
            <p:nvPr/>
          </p:nvSpPr>
          <p:spPr>
            <a:xfrm>
              <a:off x="1915690" y="4473631"/>
              <a:ext cx="3331923" cy="3241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ETSI QKD API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B4A147-A6C2-8049-9721-8D4DB31E7AFE}"/>
                </a:ext>
              </a:extLst>
            </p:cNvPr>
            <p:cNvCxnSpPr/>
            <p:nvPr/>
          </p:nvCxnSpPr>
          <p:spPr>
            <a:xfrm flipH="1">
              <a:off x="1915690" y="3264869"/>
              <a:ext cx="557614" cy="51726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1D47E8-89AC-6740-94C1-4B5F4CE1B384}"/>
                </a:ext>
              </a:extLst>
            </p:cNvPr>
            <p:cNvCxnSpPr/>
            <p:nvPr/>
          </p:nvCxnSpPr>
          <p:spPr>
            <a:xfrm>
              <a:off x="4683104" y="3264869"/>
              <a:ext cx="564509" cy="51726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B952E-F502-614B-B4E7-2DE87249813F}"/>
                </a:ext>
              </a:extLst>
            </p:cNvPr>
            <p:cNvSpPr/>
            <p:nvPr/>
          </p:nvSpPr>
          <p:spPr>
            <a:xfrm>
              <a:off x="6414622" y="3782133"/>
              <a:ext cx="3331923" cy="6914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Diffie-Hellman (DH) server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D06FE1-3632-A741-87A7-73B1A8B90A7A}"/>
                </a:ext>
              </a:extLst>
            </p:cNvPr>
            <p:cNvSpPr/>
            <p:nvPr/>
          </p:nvSpPr>
          <p:spPr>
            <a:xfrm>
              <a:off x="6414622" y="4795611"/>
              <a:ext cx="3331923" cy="6914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Mock QKD API implementation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035DBE4-1711-BC41-9C6D-4228A4ABEC69}"/>
                </a:ext>
              </a:extLst>
            </p:cNvPr>
            <p:cNvSpPr/>
            <p:nvPr/>
          </p:nvSpPr>
          <p:spPr>
            <a:xfrm>
              <a:off x="6414622" y="4473631"/>
              <a:ext cx="3331923" cy="3241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ETSI QKD API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44334-0AF8-3B4B-ACD5-01EC579719CB}"/>
                </a:ext>
              </a:extLst>
            </p:cNvPr>
            <p:cNvCxnSpPr/>
            <p:nvPr/>
          </p:nvCxnSpPr>
          <p:spPr>
            <a:xfrm flipH="1">
              <a:off x="6414622" y="3264869"/>
              <a:ext cx="557614" cy="51726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6B1CC5-90C4-8848-8A6D-A70FA530352B}"/>
                </a:ext>
              </a:extLst>
            </p:cNvPr>
            <p:cNvCxnSpPr/>
            <p:nvPr/>
          </p:nvCxnSpPr>
          <p:spPr>
            <a:xfrm>
              <a:off x="9182036" y="3264869"/>
              <a:ext cx="564509" cy="51726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49FA24B-14FF-794A-B029-00919BE81760}"/>
                </a:ext>
              </a:extLst>
            </p:cNvPr>
            <p:cNvSpPr/>
            <p:nvPr/>
          </p:nvSpPr>
          <p:spPr>
            <a:xfrm>
              <a:off x="6414622" y="1962162"/>
              <a:ext cx="3331923" cy="1302707"/>
            </a:xfrm>
            <a:custGeom>
              <a:avLst/>
              <a:gdLst>
                <a:gd name="connsiteX0" fmla="*/ 0 w 3331923"/>
                <a:gd name="connsiteY0" fmla="*/ 0 h 1302707"/>
                <a:gd name="connsiteX1" fmla="*/ 0 w 3331923"/>
                <a:gd name="connsiteY1" fmla="*/ 1290181 h 1302707"/>
                <a:gd name="connsiteX2" fmla="*/ 463463 w 3331923"/>
                <a:gd name="connsiteY2" fmla="*/ 1290181 h 1302707"/>
                <a:gd name="connsiteX3" fmla="*/ 463463 w 3331923"/>
                <a:gd name="connsiteY3" fmla="*/ 519830 h 1302707"/>
                <a:gd name="connsiteX4" fmla="*/ 2880986 w 3331923"/>
                <a:gd name="connsiteY4" fmla="*/ 519830 h 1302707"/>
                <a:gd name="connsiteX5" fmla="*/ 2880986 w 3331923"/>
                <a:gd name="connsiteY5" fmla="*/ 1302707 h 1302707"/>
                <a:gd name="connsiteX6" fmla="*/ 3331923 w 3331923"/>
                <a:gd name="connsiteY6" fmla="*/ 1302707 h 1302707"/>
                <a:gd name="connsiteX7" fmla="*/ 3331923 w 3331923"/>
                <a:gd name="connsiteY7" fmla="*/ 12526 h 1302707"/>
                <a:gd name="connsiteX8" fmla="*/ 0 w 3331923"/>
                <a:gd name="connsiteY8" fmla="*/ 0 h 130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1923" h="1302707">
                  <a:moveTo>
                    <a:pt x="0" y="0"/>
                  </a:moveTo>
                  <a:lnTo>
                    <a:pt x="0" y="1290181"/>
                  </a:lnTo>
                  <a:lnTo>
                    <a:pt x="463463" y="1290181"/>
                  </a:lnTo>
                  <a:lnTo>
                    <a:pt x="463463" y="519830"/>
                  </a:lnTo>
                  <a:lnTo>
                    <a:pt x="2880986" y="519830"/>
                  </a:lnTo>
                  <a:lnTo>
                    <a:pt x="2880986" y="1302707"/>
                  </a:lnTo>
                  <a:lnTo>
                    <a:pt x="3331923" y="1302707"/>
                  </a:lnTo>
                  <a:lnTo>
                    <a:pt x="3331923" y="12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OpenSSL library</a:t>
              </a:r>
            </a:p>
            <a:p>
              <a:pPr algn="ctr"/>
              <a:endParaRPr lang="en-US" sz="9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447540E-15CC-6A4A-86B4-3711AB66088C}"/>
                </a:ext>
              </a:extLst>
            </p:cNvPr>
            <p:cNvSpPr/>
            <p:nvPr/>
          </p:nvSpPr>
          <p:spPr>
            <a:xfrm>
              <a:off x="6414622" y="1283191"/>
              <a:ext cx="3331923" cy="6914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OpenSSL HTTPS web server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BB84F2D-258E-484D-A1A3-F190ADAA09B9}"/>
                </a:ext>
              </a:extLst>
            </p:cNvPr>
            <p:cNvCxnSpPr>
              <a:stCxn id="22" idx="3"/>
              <a:endCxn id="37" idx="1"/>
            </p:cNvCxnSpPr>
            <p:nvPr/>
          </p:nvCxnSpPr>
          <p:spPr>
            <a:xfrm>
              <a:off x="5247613" y="1628940"/>
              <a:ext cx="1167009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4872E4-E897-E447-975B-270778E0DE6D}"/>
                </a:ext>
              </a:extLst>
            </p:cNvPr>
            <p:cNvCxnSpPr/>
            <p:nvPr/>
          </p:nvCxnSpPr>
          <p:spPr>
            <a:xfrm>
              <a:off x="5247613" y="2251305"/>
              <a:ext cx="1167009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6E2957B-1B3D-5946-B54A-0893C75137CB}"/>
                </a:ext>
              </a:extLst>
            </p:cNvPr>
            <p:cNvCxnSpPr/>
            <p:nvPr/>
          </p:nvCxnSpPr>
          <p:spPr>
            <a:xfrm>
              <a:off x="5247613" y="5146905"/>
              <a:ext cx="1167009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66C42F-9E41-B04B-A683-12F9510DBB77}"/>
                </a:ext>
              </a:extLst>
            </p:cNvPr>
            <p:cNvSpPr/>
            <p:nvPr/>
          </p:nvSpPr>
          <p:spPr>
            <a:xfrm>
              <a:off x="5247612" y="1379374"/>
              <a:ext cx="1167009" cy="32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HTTPS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16D82E4-09F3-3240-9590-C1AF35F42BBB}"/>
                </a:ext>
              </a:extLst>
            </p:cNvPr>
            <p:cNvSpPr/>
            <p:nvPr/>
          </p:nvSpPr>
          <p:spPr>
            <a:xfrm>
              <a:off x="5247612" y="1985993"/>
              <a:ext cx="1167009" cy="32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TLS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5E52E3-2F39-CF43-AD69-F2936F272B82}"/>
                </a:ext>
              </a:extLst>
            </p:cNvPr>
            <p:cNvSpPr/>
            <p:nvPr/>
          </p:nvSpPr>
          <p:spPr>
            <a:xfrm>
              <a:off x="5134863" y="4839016"/>
              <a:ext cx="1411478" cy="32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Mock QKD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1257F55-A930-2F40-83F3-656546B00145}"/>
              </a:ext>
            </a:extLst>
          </p:cNvPr>
          <p:cNvGrpSpPr/>
          <p:nvPr/>
        </p:nvGrpSpPr>
        <p:grpSpPr>
          <a:xfrm>
            <a:off x="5829520" y="977595"/>
            <a:ext cx="5027488" cy="3687207"/>
            <a:chOff x="1920788" y="539707"/>
            <a:chExt cx="7834303" cy="574575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7541CF3-9448-384D-983B-EF5CFED1BD2C}"/>
                </a:ext>
              </a:extLst>
            </p:cNvPr>
            <p:cNvSpPr/>
            <p:nvPr/>
          </p:nvSpPr>
          <p:spPr>
            <a:xfrm>
              <a:off x="2481850" y="1844843"/>
              <a:ext cx="2209800" cy="6765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Mock QKD client engine</a:t>
              </a:r>
            </a:p>
            <a:p>
              <a:pPr algn="ctr"/>
              <a:r>
                <a:rPr lang="en-US" sz="5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(Dynamically loaded library)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3C963FE-FC42-7640-B3C8-7D12C049A0DE}"/>
                </a:ext>
              </a:extLst>
            </p:cNvPr>
            <p:cNvSpPr/>
            <p:nvPr/>
          </p:nvSpPr>
          <p:spPr>
            <a:xfrm>
              <a:off x="1924236" y="1218678"/>
              <a:ext cx="3331923" cy="1302707"/>
            </a:xfrm>
            <a:custGeom>
              <a:avLst/>
              <a:gdLst>
                <a:gd name="connsiteX0" fmla="*/ 0 w 3331923"/>
                <a:gd name="connsiteY0" fmla="*/ 0 h 1302707"/>
                <a:gd name="connsiteX1" fmla="*/ 0 w 3331923"/>
                <a:gd name="connsiteY1" fmla="*/ 1290181 h 1302707"/>
                <a:gd name="connsiteX2" fmla="*/ 463463 w 3331923"/>
                <a:gd name="connsiteY2" fmla="*/ 1290181 h 1302707"/>
                <a:gd name="connsiteX3" fmla="*/ 463463 w 3331923"/>
                <a:gd name="connsiteY3" fmla="*/ 519830 h 1302707"/>
                <a:gd name="connsiteX4" fmla="*/ 2880986 w 3331923"/>
                <a:gd name="connsiteY4" fmla="*/ 519830 h 1302707"/>
                <a:gd name="connsiteX5" fmla="*/ 2880986 w 3331923"/>
                <a:gd name="connsiteY5" fmla="*/ 1302707 h 1302707"/>
                <a:gd name="connsiteX6" fmla="*/ 3331923 w 3331923"/>
                <a:gd name="connsiteY6" fmla="*/ 1302707 h 1302707"/>
                <a:gd name="connsiteX7" fmla="*/ 3331923 w 3331923"/>
                <a:gd name="connsiteY7" fmla="*/ 12526 h 1302707"/>
                <a:gd name="connsiteX8" fmla="*/ 0 w 3331923"/>
                <a:gd name="connsiteY8" fmla="*/ 0 h 130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1923" h="1302707">
                  <a:moveTo>
                    <a:pt x="0" y="0"/>
                  </a:moveTo>
                  <a:lnTo>
                    <a:pt x="0" y="1290181"/>
                  </a:lnTo>
                  <a:lnTo>
                    <a:pt x="463463" y="1290181"/>
                  </a:lnTo>
                  <a:lnTo>
                    <a:pt x="463463" y="519830"/>
                  </a:lnTo>
                  <a:lnTo>
                    <a:pt x="2880986" y="519830"/>
                  </a:lnTo>
                  <a:lnTo>
                    <a:pt x="2880986" y="1302707"/>
                  </a:lnTo>
                  <a:lnTo>
                    <a:pt x="3331923" y="1302707"/>
                  </a:lnTo>
                  <a:lnTo>
                    <a:pt x="3331923" y="12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OpenSSL library</a:t>
              </a:r>
            </a:p>
            <a:p>
              <a:pPr algn="ctr"/>
              <a:endParaRPr lang="en-US" sz="9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0BC07E9-75B4-C043-826B-B2A53C5B3312}"/>
                </a:ext>
              </a:extLst>
            </p:cNvPr>
            <p:cNvSpPr/>
            <p:nvPr/>
          </p:nvSpPr>
          <p:spPr>
            <a:xfrm>
              <a:off x="1924236" y="3038649"/>
              <a:ext cx="3331923" cy="6914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Diffie-Hellman (DH) client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8C6D7BC-3605-2D4A-9660-F0BCEF0F7B86}"/>
                </a:ext>
              </a:extLst>
            </p:cNvPr>
            <p:cNvSpPr/>
            <p:nvPr/>
          </p:nvSpPr>
          <p:spPr>
            <a:xfrm>
              <a:off x="1924236" y="539707"/>
              <a:ext cx="3331923" cy="6914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OpenSSL HTTPS web client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24C2AF6-657F-3948-BF86-D15307266223}"/>
                </a:ext>
              </a:extLst>
            </p:cNvPr>
            <p:cNvSpPr/>
            <p:nvPr/>
          </p:nvSpPr>
          <p:spPr>
            <a:xfrm>
              <a:off x="6984229" y="1844843"/>
              <a:ext cx="2209800" cy="6765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Mock QKD server engine</a:t>
              </a:r>
            </a:p>
            <a:p>
              <a:pPr algn="ctr"/>
              <a:r>
                <a:rPr lang="en-US" sz="5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(Dynamically loaded library)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5EC448-2A90-C743-92DE-9F1F02D17C43}"/>
                </a:ext>
              </a:extLst>
            </p:cNvPr>
            <p:cNvSpPr/>
            <p:nvPr/>
          </p:nvSpPr>
          <p:spPr>
            <a:xfrm>
              <a:off x="1924236" y="4052127"/>
              <a:ext cx="3331923" cy="6914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BB84 QKD API implementation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ACA7764-6F80-FF46-B67E-2BD70328D49E}"/>
                </a:ext>
              </a:extLst>
            </p:cNvPr>
            <p:cNvSpPr/>
            <p:nvPr/>
          </p:nvSpPr>
          <p:spPr>
            <a:xfrm>
              <a:off x="1924236" y="3730147"/>
              <a:ext cx="3331923" cy="3241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ETSI QKD API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3D223E4-77D1-884D-8EE1-437761615DD0}"/>
                </a:ext>
              </a:extLst>
            </p:cNvPr>
            <p:cNvCxnSpPr/>
            <p:nvPr/>
          </p:nvCxnSpPr>
          <p:spPr>
            <a:xfrm flipH="1">
              <a:off x="1924236" y="2521385"/>
              <a:ext cx="557614" cy="51726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AF2213-AB25-C24F-A74E-D9C694C7C5B6}"/>
                </a:ext>
              </a:extLst>
            </p:cNvPr>
            <p:cNvCxnSpPr/>
            <p:nvPr/>
          </p:nvCxnSpPr>
          <p:spPr>
            <a:xfrm>
              <a:off x="4691650" y="2521385"/>
              <a:ext cx="564509" cy="51726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9927CE3-FF03-2D42-A62E-DC4A32E89CF8}"/>
                </a:ext>
              </a:extLst>
            </p:cNvPr>
            <p:cNvSpPr/>
            <p:nvPr/>
          </p:nvSpPr>
          <p:spPr>
            <a:xfrm>
              <a:off x="6423168" y="3038649"/>
              <a:ext cx="3331923" cy="6914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Diffie-Hellman (DH) server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F4E8981-2930-F244-98D2-A274294A538F}"/>
                </a:ext>
              </a:extLst>
            </p:cNvPr>
            <p:cNvSpPr/>
            <p:nvPr/>
          </p:nvSpPr>
          <p:spPr>
            <a:xfrm>
              <a:off x="6423168" y="4052127"/>
              <a:ext cx="3331923" cy="6914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BB84 QKD API implementation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BA3A3B6-DCA3-6F47-9F63-C15ACB97AC05}"/>
                </a:ext>
              </a:extLst>
            </p:cNvPr>
            <p:cNvSpPr/>
            <p:nvPr/>
          </p:nvSpPr>
          <p:spPr>
            <a:xfrm>
              <a:off x="6423168" y="3730147"/>
              <a:ext cx="3331923" cy="3241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ETSI QKD API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C0E4724-61EE-8840-9C0E-52606CF04D70}"/>
                </a:ext>
              </a:extLst>
            </p:cNvPr>
            <p:cNvCxnSpPr/>
            <p:nvPr/>
          </p:nvCxnSpPr>
          <p:spPr>
            <a:xfrm flipH="1">
              <a:off x="6423168" y="2521385"/>
              <a:ext cx="557614" cy="51726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0882A8F-CADA-6649-A055-1AE42D5ACF17}"/>
                </a:ext>
              </a:extLst>
            </p:cNvPr>
            <p:cNvCxnSpPr/>
            <p:nvPr/>
          </p:nvCxnSpPr>
          <p:spPr>
            <a:xfrm>
              <a:off x="9190582" y="2521385"/>
              <a:ext cx="564509" cy="51726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C9C26D7-8FEE-7843-86D8-E343AB4F4AD6}"/>
                </a:ext>
              </a:extLst>
            </p:cNvPr>
            <p:cNvSpPr/>
            <p:nvPr/>
          </p:nvSpPr>
          <p:spPr>
            <a:xfrm>
              <a:off x="6423168" y="1218678"/>
              <a:ext cx="3331923" cy="1302707"/>
            </a:xfrm>
            <a:custGeom>
              <a:avLst/>
              <a:gdLst>
                <a:gd name="connsiteX0" fmla="*/ 0 w 3331923"/>
                <a:gd name="connsiteY0" fmla="*/ 0 h 1302707"/>
                <a:gd name="connsiteX1" fmla="*/ 0 w 3331923"/>
                <a:gd name="connsiteY1" fmla="*/ 1290181 h 1302707"/>
                <a:gd name="connsiteX2" fmla="*/ 463463 w 3331923"/>
                <a:gd name="connsiteY2" fmla="*/ 1290181 h 1302707"/>
                <a:gd name="connsiteX3" fmla="*/ 463463 w 3331923"/>
                <a:gd name="connsiteY3" fmla="*/ 519830 h 1302707"/>
                <a:gd name="connsiteX4" fmla="*/ 2880986 w 3331923"/>
                <a:gd name="connsiteY4" fmla="*/ 519830 h 1302707"/>
                <a:gd name="connsiteX5" fmla="*/ 2880986 w 3331923"/>
                <a:gd name="connsiteY5" fmla="*/ 1302707 h 1302707"/>
                <a:gd name="connsiteX6" fmla="*/ 3331923 w 3331923"/>
                <a:gd name="connsiteY6" fmla="*/ 1302707 h 1302707"/>
                <a:gd name="connsiteX7" fmla="*/ 3331923 w 3331923"/>
                <a:gd name="connsiteY7" fmla="*/ 12526 h 1302707"/>
                <a:gd name="connsiteX8" fmla="*/ 0 w 3331923"/>
                <a:gd name="connsiteY8" fmla="*/ 0 h 130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1923" h="1302707">
                  <a:moveTo>
                    <a:pt x="0" y="0"/>
                  </a:moveTo>
                  <a:lnTo>
                    <a:pt x="0" y="1290181"/>
                  </a:lnTo>
                  <a:lnTo>
                    <a:pt x="463463" y="1290181"/>
                  </a:lnTo>
                  <a:lnTo>
                    <a:pt x="463463" y="519830"/>
                  </a:lnTo>
                  <a:lnTo>
                    <a:pt x="2880986" y="519830"/>
                  </a:lnTo>
                  <a:lnTo>
                    <a:pt x="2880986" y="1302707"/>
                  </a:lnTo>
                  <a:lnTo>
                    <a:pt x="3331923" y="1302707"/>
                  </a:lnTo>
                  <a:lnTo>
                    <a:pt x="3331923" y="12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OpenSSL library</a:t>
              </a:r>
            </a:p>
            <a:p>
              <a:pPr algn="ctr"/>
              <a:endParaRPr lang="en-US" sz="9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941D5C4-0258-614E-B814-C99F387A3B1E}"/>
                </a:ext>
              </a:extLst>
            </p:cNvPr>
            <p:cNvSpPr/>
            <p:nvPr/>
          </p:nvSpPr>
          <p:spPr>
            <a:xfrm>
              <a:off x="6423168" y="539707"/>
              <a:ext cx="3331923" cy="6914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OpenSSL HTTPS web server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DB1182E-2C28-8C42-950A-478730954F2C}"/>
                </a:ext>
              </a:extLst>
            </p:cNvPr>
            <p:cNvCxnSpPr>
              <a:stCxn id="45" idx="3"/>
              <a:endCxn id="57" idx="1"/>
            </p:cNvCxnSpPr>
            <p:nvPr/>
          </p:nvCxnSpPr>
          <p:spPr>
            <a:xfrm>
              <a:off x="5256159" y="885456"/>
              <a:ext cx="1167009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DDB04CF-D245-3C4D-84E0-E4766E25AB71}"/>
                </a:ext>
              </a:extLst>
            </p:cNvPr>
            <p:cNvCxnSpPr/>
            <p:nvPr/>
          </p:nvCxnSpPr>
          <p:spPr>
            <a:xfrm>
              <a:off x="5256159" y="1507821"/>
              <a:ext cx="1167009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045CC89-88F2-F84D-937E-20484BDA400D}"/>
                </a:ext>
              </a:extLst>
            </p:cNvPr>
            <p:cNvCxnSpPr/>
            <p:nvPr/>
          </p:nvCxnSpPr>
          <p:spPr>
            <a:xfrm>
              <a:off x="5256159" y="4403421"/>
              <a:ext cx="1167009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A764653-47E2-5F4A-9921-13A328A28558}"/>
                </a:ext>
              </a:extLst>
            </p:cNvPr>
            <p:cNvSpPr/>
            <p:nvPr/>
          </p:nvSpPr>
          <p:spPr>
            <a:xfrm>
              <a:off x="5256158" y="635890"/>
              <a:ext cx="1167009" cy="32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HTTPS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1D5A312-8F03-E94A-935D-1A80AF72213C}"/>
                </a:ext>
              </a:extLst>
            </p:cNvPr>
            <p:cNvSpPr/>
            <p:nvPr/>
          </p:nvSpPr>
          <p:spPr>
            <a:xfrm>
              <a:off x="5256158" y="1242509"/>
              <a:ext cx="1167009" cy="32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TLS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D64DFD3-4964-744F-9301-B2EFB7340F4E}"/>
                </a:ext>
              </a:extLst>
            </p:cNvPr>
            <p:cNvSpPr/>
            <p:nvPr/>
          </p:nvSpPr>
          <p:spPr>
            <a:xfrm>
              <a:off x="5256157" y="4135437"/>
              <a:ext cx="1167009" cy="32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BB84 QKD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8D4C0AC-AF33-D446-9F4B-7F71C07DEBB5}"/>
                </a:ext>
              </a:extLst>
            </p:cNvPr>
            <p:cNvSpPr/>
            <p:nvPr/>
          </p:nvSpPr>
          <p:spPr>
            <a:xfrm>
              <a:off x="1924234" y="4743624"/>
              <a:ext cx="3331923" cy="3241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SimulaQron CQC API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C3DC05-6BFD-034B-89D6-4AB0E9807A0C}"/>
                </a:ext>
              </a:extLst>
            </p:cNvPr>
            <p:cNvSpPr/>
            <p:nvPr/>
          </p:nvSpPr>
          <p:spPr>
            <a:xfrm>
              <a:off x="6423166" y="4743624"/>
              <a:ext cx="3331923" cy="3241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SimulaQron CQC API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B238182-7458-8C4F-9C13-2119D9D0F42C}"/>
                </a:ext>
              </a:extLst>
            </p:cNvPr>
            <p:cNvSpPr/>
            <p:nvPr/>
          </p:nvSpPr>
          <p:spPr>
            <a:xfrm>
              <a:off x="1920788" y="5593961"/>
              <a:ext cx="7834301" cy="6914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SimulaQron quantum network simulator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E7C899F-A35B-C142-8C99-3A2085532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0177" y="5067781"/>
              <a:ext cx="0" cy="52618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90AA3C-8EDA-1A41-ADC7-591D0058DF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2386" y="5067781"/>
              <a:ext cx="0" cy="52618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0C9FA5C5-F346-E444-ACA6-119520DBACC5}"/>
              </a:ext>
            </a:extLst>
          </p:cNvPr>
          <p:cNvSpPr/>
          <p:nvPr/>
        </p:nvSpPr>
        <p:spPr>
          <a:xfrm>
            <a:off x="726299" y="430335"/>
            <a:ext cx="4154896" cy="444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Mock QKD implementation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004F274-460F-1546-986B-5D2CF0E75643}"/>
              </a:ext>
            </a:extLst>
          </p:cNvPr>
          <p:cNvSpPr/>
          <p:nvPr/>
        </p:nvSpPr>
        <p:spPr>
          <a:xfrm>
            <a:off x="5829519" y="429892"/>
            <a:ext cx="5027487" cy="444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BB84 QKD implementation running on SimulaQron</a:t>
            </a:r>
          </a:p>
        </p:txBody>
      </p:sp>
    </p:spTree>
    <p:extLst>
      <p:ext uri="{BB962C8B-B14F-4D97-AF65-F5344CB8AC3E}">
        <p14:creationId xmlns:p14="http://schemas.microsoft.com/office/powerpoint/2010/main" val="151312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318</Words>
  <Application>Microsoft Macintosh PowerPoint</Application>
  <PresentationFormat>Widescreen</PresentationFormat>
  <Paragraphs>117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Bruno Rijsman</cp:lastModifiedBy>
  <cp:revision>43</cp:revision>
  <cp:lastPrinted>2019-11-13T08:49:13Z</cp:lastPrinted>
  <dcterms:created xsi:type="dcterms:W3CDTF">2019-11-13T08:40:39Z</dcterms:created>
  <dcterms:modified xsi:type="dcterms:W3CDTF">2019-11-13T09:56:41Z</dcterms:modified>
</cp:coreProperties>
</file>