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2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8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4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5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F41C-62B6-45D3-8BFA-D1B7DBF68AA2}" type="datetimeFigureOut">
              <a:rPr lang="zh-CN" altLang="en-US" smtClean="0"/>
              <a:t>2015/5/18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B1F3-86E8-40AE-9784-BB703D569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0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359705" y="4958366"/>
            <a:ext cx="2126818" cy="1313645"/>
          </a:xfrm>
          <a:prstGeom prst="triangle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&lt;std::string, Object*&gt;</a:t>
            </a:r>
            <a:endParaRPr lang="zh-CN" altLang="en-US" sz="1400" dirty="0"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0157" y="2923503"/>
            <a:ext cx="965915" cy="74697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 Local Variable</a:t>
            </a:r>
          </a:p>
        </p:txBody>
      </p:sp>
      <p:sp>
        <p:nvSpPr>
          <p:cNvPr id="9" name="矩形 8"/>
          <p:cNvSpPr/>
          <p:nvPr/>
        </p:nvSpPr>
        <p:spPr>
          <a:xfrm>
            <a:off x="1906072" y="2923502"/>
            <a:ext cx="940158" cy="746978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Next</a:t>
            </a:r>
          </a:p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</a:t>
            </a:r>
            <a:endParaRPr lang="zh-CN" altLang="en-US" sz="1600" dirty="0">
              <a:cs typeface="Consolas" panose="020B0609020204030204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846230" y="3284112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25024" y="2923505"/>
            <a:ext cx="965915" cy="7469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 Local Variable</a:t>
            </a:r>
          </a:p>
        </p:txBody>
      </p:sp>
      <p:sp>
        <p:nvSpPr>
          <p:cNvPr id="18" name="矩形 17"/>
          <p:cNvSpPr/>
          <p:nvPr/>
        </p:nvSpPr>
        <p:spPr>
          <a:xfrm>
            <a:off x="4790939" y="2923504"/>
            <a:ext cx="940158" cy="746975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Next</a:t>
            </a:r>
          </a:p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</a:t>
            </a:r>
            <a:endParaRPr lang="zh-CN" altLang="en-US" sz="1600" dirty="0">
              <a:cs typeface="Consolas" panose="020B0609020204030204" pitchFamily="49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731097" y="3284112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71255" y="2923504"/>
            <a:ext cx="965915" cy="74697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Global</a:t>
            </a:r>
          </a:p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Variable</a:t>
            </a:r>
          </a:p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</a:t>
            </a:r>
            <a:endParaRPr lang="zh-CN" altLang="en-US" sz="1600" dirty="0"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37170" y="2923503"/>
            <a:ext cx="940158" cy="746976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n w="0"/>
                <a:solidFill>
                  <a:schemeClr val="bg1"/>
                </a:solidFill>
                <a:cs typeface="Consolas" panose="020B0609020204030204" pitchFamily="49" charset="0"/>
              </a:rPr>
              <a:t>nullptr</a:t>
            </a:r>
          </a:p>
          <a:p>
            <a:pPr algn="ctr"/>
            <a:r>
              <a:rPr lang="en-US" altLang="zh-CN" sz="1600" dirty="0" smtClean="0">
                <a:ln w="0"/>
                <a:solidFill>
                  <a:schemeClr val="bg1"/>
                </a:solidFill>
                <a:cs typeface="Consolas" panose="020B0609020204030204" pitchFamily="49" charset="0"/>
              </a:rPr>
              <a:t>pointer</a:t>
            </a:r>
            <a:endParaRPr lang="zh-CN" altLang="en-US" sz="1600" dirty="0">
              <a:ln w="0"/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3245720" y="4958365"/>
            <a:ext cx="2126818" cy="1313645"/>
          </a:xfrm>
          <a:prstGeom prst="triangle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&lt;std::string, Object*&gt;</a:t>
            </a:r>
            <a:endParaRPr lang="zh-CN" altLang="en-US" sz="1400" dirty="0">
              <a:cs typeface="Consolas" panose="020B0609020204030204" pitchFamily="49" charset="0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6131735" y="4796827"/>
            <a:ext cx="2126818" cy="1313645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&lt;std::string, Object*&gt;</a:t>
            </a:r>
            <a:endParaRPr lang="zh-CN" altLang="en-US" sz="1400" dirty="0">
              <a:cs typeface="Consolas" panose="020B0609020204030204" pitchFamily="49" charset="0"/>
            </a:endParaRPr>
          </a:p>
        </p:txBody>
      </p:sp>
      <p:sp>
        <p:nvSpPr>
          <p:cNvPr id="28" name="右箭头 27"/>
          <p:cNvSpPr/>
          <p:nvPr/>
        </p:nvSpPr>
        <p:spPr>
          <a:xfrm rot="2011394">
            <a:off x="5814405" y="2414476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 rot="2186425">
            <a:off x="4030709" y="964985"/>
            <a:ext cx="965915" cy="69650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 Local Variable</a:t>
            </a:r>
          </a:p>
        </p:txBody>
      </p:sp>
      <p:sp>
        <p:nvSpPr>
          <p:cNvPr id="30" name="矩形 29"/>
          <p:cNvSpPr/>
          <p:nvPr/>
        </p:nvSpPr>
        <p:spPr>
          <a:xfrm rot="2186425">
            <a:off x="4807238" y="1519987"/>
            <a:ext cx="940158" cy="696503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Next</a:t>
            </a:r>
          </a:p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</a:t>
            </a:r>
            <a:endParaRPr lang="zh-CN" altLang="en-US" sz="1600" dirty="0">
              <a:cs typeface="Consolas" panose="020B0609020204030204" pitchFamily="49" charset="0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1278226" y="4002387"/>
            <a:ext cx="289775" cy="894527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4157156" y="4002387"/>
            <a:ext cx="289775" cy="894527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7009324" y="3786390"/>
            <a:ext cx="289775" cy="894527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35" name="右箭头 34"/>
          <p:cNvSpPr/>
          <p:nvPr/>
        </p:nvSpPr>
        <p:spPr>
          <a:xfrm rot="10800000">
            <a:off x="2974366" y="1025524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1112217" y="516808"/>
            <a:ext cx="2126818" cy="1313645"/>
          </a:xfrm>
          <a:prstGeom prst="triangle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&lt;std::string, Object*&gt;</a:t>
            </a:r>
            <a:endParaRPr lang="zh-CN" altLang="en-US" sz="1400" dirty="0">
              <a:cs typeface="Consolas" panose="020B0609020204030204" pitchFamily="49" charset="0"/>
            </a:endParaRPr>
          </a:p>
        </p:txBody>
      </p:sp>
      <p:sp>
        <p:nvSpPr>
          <p:cNvPr id="37" name="右箭头 36"/>
          <p:cNvSpPr/>
          <p:nvPr/>
        </p:nvSpPr>
        <p:spPr>
          <a:xfrm rot="5400000">
            <a:off x="6840480" y="2266681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40903" y="1187799"/>
            <a:ext cx="965915" cy="7516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 Local Variable</a:t>
            </a:r>
          </a:p>
        </p:txBody>
      </p:sp>
      <p:sp>
        <p:nvSpPr>
          <p:cNvPr id="41" name="矩形 40"/>
          <p:cNvSpPr/>
          <p:nvPr/>
        </p:nvSpPr>
        <p:spPr>
          <a:xfrm>
            <a:off x="6700745" y="1187799"/>
            <a:ext cx="940158" cy="751636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Next</a:t>
            </a:r>
          </a:p>
          <a:p>
            <a:pPr algn="ctr"/>
            <a:r>
              <a:rPr lang="en-US" altLang="zh-CN" sz="1600" dirty="0" smtClean="0">
                <a:cs typeface="Consolas" panose="020B0609020204030204" pitchFamily="49" charset="0"/>
              </a:rPr>
              <a:t>pointer</a:t>
            </a:r>
            <a:endParaRPr lang="zh-CN" altLang="en-US" sz="1600" dirty="0">
              <a:cs typeface="Consolas" panose="020B0609020204030204" pitchFamily="49" charset="0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8698904" y="1354345"/>
            <a:ext cx="785611" cy="296214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Consolas" panose="020B0609020204030204" pitchFamily="49" charset="0"/>
            </a:endParaRPr>
          </a:p>
        </p:txBody>
      </p:sp>
      <p:sp>
        <p:nvSpPr>
          <p:cNvPr id="43" name="等腰三角形 42"/>
          <p:cNvSpPr/>
          <p:nvPr/>
        </p:nvSpPr>
        <p:spPr>
          <a:xfrm>
            <a:off x="9232597" y="749149"/>
            <a:ext cx="2126818" cy="1313645"/>
          </a:xfrm>
          <a:prstGeom prst="triangle">
            <a:avLst/>
          </a:prstGeom>
          <a:solidFill>
            <a:schemeClr val="bg2">
              <a:lumMod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US" altLang="zh-CN" sz="1400" dirty="0" smtClean="0">
                <a:cs typeface="Consolas" panose="020B0609020204030204" pitchFamily="49" charset="0"/>
              </a:rPr>
              <a:t>&lt;std::string, Object*&gt;</a:t>
            </a:r>
            <a:endParaRPr lang="zh-CN" altLang="en-US" sz="1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LiangQuan</dc:creator>
  <cp:lastModifiedBy>LiangQuan</cp:lastModifiedBy>
  <cp:revision>6</cp:revision>
  <dcterms:created xsi:type="dcterms:W3CDTF">2015-05-16T08:21:06Z</dcterms:created>
  <dcterms:modified xsi:type="dcterms:W3CDTF">2015-05-18T14:48:00Z</dcterms:modified>
</cp:coreProperties>
</file>