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0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2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5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5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8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4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5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3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6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0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359705" y="4958366"/>
            <a:ext cx="2126818" cy="1313645"/>
          </a:xfrm>
          <a:prstGeom prst="triangle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US" altLang="zh-CN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&lt;std::string, Object*&gt;</a:t>
            </a:r>
            <a:endParaRPr lang="zh-CN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0157" y="2923505"/>
            <a:ext cx="965915" cy="10174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Pointer Local Variable</a:t>
            </a:r>
          </a:p>
        </p:txBody>
      </p:sp>
      <p:sp>
        <p:nvSpPr>
          <p:cNvPr id="9" name="矩形 8"/>
          <p:cNvSpPr/>
          <p:nvPr/>
        </p:nvSpPr>
        <p:spPr>
          <a:xfrm>
            <a:off x="1906072" y="2923504"/>
            <a:ext cx="940158" cy="1017431"/>
          </a:xfrm>
          <a:prstGeom prst="rect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pointer</a:t>
            </a:r>
            <a:endParaRPr lang="zh-CN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846230" y="3284112"/>
            <a:ext cx="785611" cy="296214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25024" y="2923505"/>
            <a:ext cx="965915" cy="10174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pointer Local Variable</a:t>
            </a:r>
          </a:p>
        </p:txBody>
      </p:sp>
      <p:sp>
        <p:nvSpPr>
          <p:cNvPr id="18" name="矩形 17"/>
          <p:cNvSpPr/>
          <p:nvPr/>
        </p:nvSpPr>
        <p:spPr>
          <a:xfrm>
            <a:off x="4790939" y="2923504"/>
            <a:ext cx="940158" cy="1017431"/>
          </a:xfrm>
          <a:prstGeom prst="rect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pointer</a:t>
            </a:r>
            <a:endParaRPr lang="zh-CN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731097" y="3284112"/>
            <a:ext cx="785611" cy="296214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71255" y="2923503"/>
            <a:ext cx="965915" cy="10174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</a:p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</a:p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pointer</a:t>
            </a:r>
            <a:endParaRPr lang="zh-CN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37170" y="2923502"/>
            <a:ext cx="940158" cy="101743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smtClean="0">
                <a:ln w="0"/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</a:p>
          <a:p>
            <a:pPr algn="ctr"/>
            <a:r>
              <a:rPr lang="en-US" altLang="zh-CN" sz="1100" dirty="0" smtClean="0">
                <a:ln w="0"/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pointer</a:t>
            </a:r>
            <a:endParaRPr lang="zh-CN" altLang="en-US" sz="1100" dirty="0">
              <a:ln w="0"/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3244571" y="4958365"/>
            <a:ext cx="2126818" cy="1313645"/>
          </a:xfrm>
          <a:prstGeom prst="triangle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US" altLang="zh-CN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&lt;std::string, Object*&gt;</a:t>
            </a:r>
            <a:endParaRPr lang="zh-CN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6123902" y="4958365"/>
            <a:ext cx="2126818" cy="1313645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US" altLang="zh-CN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&lt;std::string, Object*&gt;</a:t>
            </a:r>
            <a:endParaRPr lang="zh-CN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右箭头 27"/>
          <p:cNvSpPr/>
          <p:nvPr/>
        </p:nvSpPr>
        <p:spPr>
          <a:xfrm rot="2011394">
            <a:off x="5814405" y="2414476"/>
            <a:ext cx="785611" cy="296214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 rot="2186425">
            <a:off x="3935396" y="933610"/>
            <a:ext cx="965915" cy="10174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pointer Local Variable</a:t>
            </a:r>
          </a:p>
        </p:txBody>
      </p:sp>
      <p:sp>
        <p:nvSpPr>
          <p:cNvPr id="30" name="矩形 29"/>
          <p:cNvSpPr/>
          <p:nvPr/>
        </p:nvSpPr>
        <p:spPr>
          <a:xfrm rot="2186425">
            <a:off x="4711925" y="1488612"/>
            <a:ext cx="940158" cy="1017431"/>
          </a:xfrm>
          <a:prstGeom prst="rect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pointer</a:t>
            </a:r>
            <a:endParaRPr lang="zh-CN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1278226" y="4002387"/>
            <a:ext cx="289775" cy="894527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4157156" y="4002387"/>
            <a:ext cx="289775" cy="894527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7042423" y="4002386"/>
            <a:ext cx="289775" cy="894527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右箭头 34"/>
          <p:cNvSpPr/>
          <p:nvPr/>
        </p:nvSpPr>
        <p:spPr>
          <a:xfrm rot="10800000">
            <a:off x="2974366" y="1025524"/>
            <a:ext cx="785611" cy="296214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1112217" y="516808"/>
            <a:ext cx="2126818" cy="1313645"/>
          </a:xfrm>
          <a:prstGeom prst="triangle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US" altLang="zh-CN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&lt;std::string, Object*&gt;</a:t>
            </a:r>
            <a:endParaRPr lang="zh-CN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右箭头 36"/>
          <p:cNvSpPr/>
          <p:nvPr/>
        </p:nvSpPr>
        <p:spPr>
          <a:xfrm rot="5400000">
            <a:off x="6840480" y="2266681"/>
            <a:ext cx="785611" cy="296214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03364" y="935451"/>
            <a:ext cx="965915" cy="10174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pointer Local Variable</a:t>
            </a:r>
          </a:p>
        </p:txBody>
      </p:sp>
      <p:sp>
        <p:nvSpPr>
          <p:cNvPr id="41" name="矩形 40"/>
          <p:cNvSpPr/>
          <p:nvPr/>
        </p:nvSpPr>
        <p:spPr>
          <a:xfrm>
            <a:off x="6763206" y="935451"/>
            <a:ext cx="940158" cy="1017431"/>
          </a:xfrm>
          <a:prstGeom prst="rect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  <a:p>
            <a:pPr algn="ctr"/>
            <a:r>
              <a:rPr lang="en-US" altLang="zh-CN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pointer</a:t>
            </a:r>
            <a:endParaRPr lang="zh-CN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8823826" y="1270111"/>
            <a:ext cx="785611" cy="296214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等腰三角形 42"/>
          <p:cNvSpPr/>
          <p:nvPr/>
        </p:nvSpPr>
        <p:spPr>
          <a:xfrm>
            <a:off x="9357519" y="664915"/>
            <a:ext cx="2126818" cy="1313645"/>
          </a:xfrm>
          <a:prstGeom prst="triangle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US" altLang="zh-CN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&lt;std::string, Object*&gt;</a:t>
            </a:r>
            <a:endParaRPr lang="zh-CN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LiangQuan</dc:creator>
  <cp:lastModifiedBy>LiangQuan</cp:lastModifiedBy>
  <cp:revision>5</cp:revision>
  <dcterms:created xsi:type="dcterms:W3CDTF">2015-05-16T08:21:06Z</dcterms:created>
  <dcterms:modified xsi:type="dcterms:W3CDTF">2015-05-18T10:41:24Z</dcterms:modified>
</cp:coreProperties>
</file>