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rlos Alberto P. da Silva" initials="CAPS" lastIdx="1" clrIdx="0">
    <p:extLst>
      <p:ext uri="{19B8F6BF-5375-455C-9EA6-DF929625EA0E}">
        <p15:presenceInfo xmlns:p15="http://schemas.microsoft.com/office/powerpoint/2012/main" userId="Carlos Alberto P. da Sil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5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3-14T18:11:16.366" idx="1">
    <p:pos x="7680" y="113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3/15/2021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3/15/2021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373274-EC1C-4729-96DF-D4D617F190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pt-BR" sz="8000" dirty="0"/>
              <a:t>Sistemas embarcados</a:t>
            </a:r>
            <a:br>
              <a:rPr lang="pt-BR" sz="8000" dirty="0"/>
            </a:br>
            <a:r>
              <a:rPr lang="pt-BR" sz="8000" dirty="0" err="1"/>
              <a:t>Ldr_led-buzzer</a:t>
            </a:r>
            <a:r>
              <a:rPr lang="pt-BR" sz="8000" dirty="0"/>
              <a:t> -</a:t>
            </a:r>
            <a:r>
              <a:rPr lang="pt-BR" sz="8000" dirty="0" err="1"/>
              <a:t>arduino</a:t>
            </a:r>
            <a:endParaRPr lang="pt-BR" sz="8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500760C-B152-40AF-A81B-DDA6B5FE6D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Apresentação </a:t>
            </a:r>
            <a:r>
              <a:rPr lang="pt-BR" dirty="0" err="1"/>
              <a:t>Prof.Carlos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31806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216CE8-F23E-4C0E-87F3-82FDDABAF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pt-BR" b="1" i="0" dirty="0">
                <a:solidFill>
                  <a:srgbClr val="333333"/>
                </a:solidFill>
                <a:effectLst/>
                <a:latin typeface="inherit"/>
              </a:rPr>
            </a:br>
            <a:r>
              <a:rPr lang="pt-BR" b="1" i="0" dirty="0">
                <a:solidFill>
                  <a:srgbClr val="333333"/>
                </a:solidFill>
                <a:effectLst/>
                <a:latin typeface="inherit"/>
              </a:rPr>
              <a:t>Diagrama de circuito DE LIGAÇÃO DOS COMPONENTES</a:t>
            </a:r>
            <a:br>
              <a:rPr lang="pt-BR" b="0" i="0" dirty="0">
                <a:solidFill>
                  <a:srgbClr val="333333"/>
                </a:solidFill>
                <a:effectLst/>
                <a:latin typeface="Open Sans"/>
              </a:rPr>
            </a:b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E7A588A-B781-47C8-A5FA-9AABB2175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848" y="2359705"/>
            <a:ext cx="4581525" cy="36480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F2F2AB2-1A85-4605-BF80-57E55891C1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3002" y="1981200"/>
            <a:ext cx="462915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7978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23CA59-E1D5-44F6-8B33-5717530DED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Projeto LDR, LED e </a:t>
            </a:r>
            <a:r>
              <a:rPr lang="pt-BR" dirty="0" err="1"/>
              <a:t>Buzzer</a:t>
            </a:r>
            <a:endParaRPr lang="pt-BR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50D07D9-2F05-4AAA-8984-0085504D4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150" y="2251138"/>
            <a:ext cx="5276850" cy="421957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EA8005BC-104F-4CE3-BD3D-39DE25B716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9367" y="2093976"/>
            <a:ext cx="5457825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454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70AC3-6D6B-4332-A522-62B9CBA1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219" y="499146"/>
            <a:ext cx="10058400" cy="720054"/>
          </a:xfrm>
        </p:spPr>
        <p:txBody>
          <a:bodyPr>
            <a:noAutofit/>
          </a:bodyPr>
          <a:lstStyle/>
          <a:p>
            <a:pPr algn="ctr"/>
            <a:br>
              <a:rPr lang="pt-BR" sz="2800" dirty="0"/>
            </a:br>
            <a:br>
              <a:rPr lang="pt-BR" sz="2800" dirty="0"/>
            </a:br>
            <a:br>
              <a:rPr lang="pt-BR" sz="2800" dirty="0"/>
            </a:br>
            <a:r>
              <a:rPr lang="pt-BR" sz="2800" dirty="0"/>
              <a:t>Exercício de fixação – pontuando </a:t>
            </a:r>
            <a:br>
              <a:rPr lang="pt-BR" sz="2800" dirty="0"/>
            </a:br>
            <a:r>
              <a:rPr lang="pt-BR" sz="3200" b="0" i="0" dirty="0">
                <a:effectLst/>
              </a:rPr>
              <a:t>Sensor de luminosidade LDR com sinalizador de </a:t>
            </a:r>
            <a:r>
              <a:rPr lang="pt-BR" sz="3200" b="0" i="0" dirty="0" err="1">
                <a:effectLst/>
              </a:rPr>
              <a:t>Leds</a:t>
            </a:r>
            <a:br>
              <a:rPr lang="pt-BR" sz="1000" dirty="0"/>
            </a:br>
            <a:br>
              <a:rPr lang="pt-BR" sz="2800" dirty="0"/>
            </a:br>
            <a:br>
              <a:rPr lang="pt-BR" sz="2800" dirty="0"/>
            </a:b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7FA71C1D-E63B-432B-B475-C330F7D846D1}"/>
              </a:ext>
            </a:extLst>
          </p:cNvPr>
          <p:cNvSpPr txBox="1"/>
          <p:nvPr/>
        </p:nvSpPr>
        <p:spPr>
          <a:xfrm>
            <a:off x="304800" y="1219200"/>
            <a:ext cx="107986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Criar o aplicativo para acender os </a:t>
            </a:r>
            <a:r>
              <a:rPr lang="pt-BR" sz="2400" dirty="0" err="1"/>
              <a:t>leds</a:t>
            </a:r>
            <a:r>
              <a:rPr lang="pt-BR" sz="2400" dirty="0"/>
              <a:t> vermelho, amarelo e Verde.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2400" dirty="0"/>
              <a:t>Se leitura  for menor que 40 acende </a:t>
            </a:r>
            <a:r>
              <a:rPr lang="pt-BR" sz="2400" dirty="0" err="1"/>
              <a:t>led</a:t>
            </a:r>
            <a:r>
              <a:rPr lang="pt-BR" sz="2400" dirty="0"/>
              <a:t> Vermelho, se a leitura for entre 40 e 200 acende </a:t>
            </a:r>
            <a:r>
              <a:rPr lang="pt-BR" sz="2400" dirty="0" err="1"/>
              <a:t>led</a:t>
            </a:r>
            <a:r>
              <a:rPr lang="pt-BR" sz="2400" dirty="0"/>
              <a:t> amarelo se a leitura for acima de 201 acende Led verde.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9E6AB45-A6DC-45F0-9C0C-0A4ADC581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419529"/>
            <a:ext cx="5800725" cy="43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8652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DE20C-700C-46C3-8C77-F48ABD32D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63449"/>
            <a:ext cx="10058400" cy="1054608"/>
          </a:xfrm>
        </p:spPr>
        <p:txBody>
          <a:bodyPr>
            <a:noAutofit/>
          </a:bodyPr>
          <a:lstStyle/>
          <a:p>
            <a:pPr algn="ctr"/>
            <a:r>
              <a:rPr lang="pt-BR" sz="3600" dirty="0"/>
              <a:t>Exercício de fixação 02 – pontuando </a:t>
            </a:r>
            <a:br>
              <a:rPr lang="pt-BR" sz="3600" dirty="0"/>
            </a:br>
            <a:r>
              <a:rPr lang="pt-BR" sz="3600" b="0" i="0" dirty="0">
                <a:effectLst/>
              </a:rPr>
              <a:t>Sensor de luminosidade LDR com sinalizador de </a:t>
            </a:r>
            <a:r>
              <a:rPr lang="pt-BR" sz="3600" b="0" i="0" dirty="0" err="1">
                <a:effectLst/>
              </a:rPr>
              <a:t>Leds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363188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F4847F-B3A4-4DCA-A155-9A17837E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886968"/>
          </a:xfrm>
        </p:spPr>
        <p:txBody>
          <a:bodyPr/>
          <a:lstStyle/>
          <a:p>
            <a:pPr algn="ctr"/>
            <a:r>
              <a:rPr lang="pt-BR" dirty="0" err="1"/>
              <a:t>Ldr</a:t>
            </a:r>
            <a:r>
              <a:rPr lang="pt-BR" dirty="0"/>
              <a:t> -</a:t>
            </a:r>
            <a:r>
              <a:rPr lang="pt-BR" dirty="0" err="1"/>
              <a:t>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01847DF-E8B8-45F4-B92F-65974F975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1407545"/>
            <a:ext cx="10052304" cy="404290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  Neste projeto iremos mostrar que é possível identificar a quantidade de luz presente em um ambiente utilizando o Arduino e o sensor de luminosidade LDR (</a:t>
            </a:r>
            <a:r>
              <a:rPr lang="pt-BR" i="1" dirty="0"/>
              <a:t>Light </a:t>
            </a:r>
            <a:r>
              <a:rPr lang="pt-BR" i="1" dirty="0" err="1"/>
              <a:t>Dependent</a:t>
            </a:r>
            <a:r>
              <a:rPr lang="pt-BR" i="1" dirty="0"/>
              <a:t> Resistor</a:t>
            </a:r>
            <a:r>
              <a:rPr lang="pt-BR" dirty="0"/>
              <a:t>). O LDR é bastante usado nos postes de luz na cidade, fazendo que quando anoiteça as luzes da cidade acendam. Ele também é usado em lâmpadas de jardim que acendem ao anoitecer. Veja neste projeto como utilizar o sensor de luz LDR com Arduino.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0638F76-ACA8-4302-81A5-6376EDAC6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222" y="4107940"/>
            <a:ext cx="2604578" cy="2265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047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FE9F51-ED04-4018-8A2F-CF75B29D2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Ldr</a:t>
            </a:r>
            <a:r>
              <a:rPr lang="pt-BR" dirty="0"/>
              <a:t> -</a:t>
            </a:r>
            <a:r>
              <a:rPr lang="pt-BR" dirty="0" err="1"/>
              <a:t>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C87F08-0EF3-47B7-95F4-ED9D3E531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835449" cy="4050792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Assim como um potenciômetro varia sua resistência conforme a rotação, o LDR é um resistor que varia sua resistência conforme a intensidade de luz no ambiente. Com isso conseguimos medir a quantidade de luz presente em um ambiente.</a:t>
            </a:r>
          </a:p>
          <a:p>
            <a:pPr marL="0" indent="0" algn="just">
              <a:buNone/>
            </a:pPr>
            <a:br>
              <a:rPr lang="pt-BR" dirty="0"/>
            </a:b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2934527-E687-4CCE-B42F-4CA164983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630" y="2121408"/>
            <a:ext cx="4345370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65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A3B097-DBBD-4A12-A2D5-0853DAAA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D236FDB-A1CD-4DF1-B071-3FEDEB2E2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752" y="1900691"/>
            <a:ext cx="10583962" cy="1343251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 Da mesma forma que o potenciômetro é ligado em uma entrada analógica do Arduino, também é possível utilizar uma porta analógica para ler o valor de um LDR. Para o LED, iremos trabalhar apenas com uma porta digital.</a:t>
            </a:r>
          </a:p>
          <a:p>
            <a:pPr algn="just"/>
            <a:r>
              <a:rPr lang="pt-BR" dirty="0"/>
              <a:t>O projeto consiste em ligar ou desligar o LED de acordo com a intensidade de luz presente no ambiente. Pouca luz acende o LED, bastante luz apaga o LED. Você pode variar a luz do ambiente acendendo ou apagando as luzes ou colocando a mão em cima do sensor LDR como mostrado abaixo.</a:t>
            </a:r>
          </a:p>
          <a:p>
            <a:pPr algn="just"/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A55C58-C2B2-424F-BAF8-8B8F4AC0C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256" y="3243942"/>
            <a:ext cx="3853543" cy="3156857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862867FA-4A7E-4DEB-B448-3FFE75E2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967" y="3390703"/>
            <a:ext cx="3108224" cy="286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943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28BC64-C8FC-400B-9A35-31FA15005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308708-52E4-41D1-BBA1-AF9FB7A76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4321960" cy="4050792"/>
          </a:xfrm>
        </p:spPr>
        <p:txBody>
          <a:bodyPr>
            <a:normAutofit/>
          </a:bodyPr>
          <a:lstStyle/>
          <a:p>
            <a:r>
              <a:rPr lang="pt-BR" b="1" dirty="0"/>
              <a:t>Material necessário</a:t>
            </a:r>
            <a:endParaRPr lang="pt-BR" dirty="0"/>
          </a:p>
          <a:p>
            <a:r>
              <a:rPr lang="pt-BR" dirty="0"/>
              <a:t>1x LED Vermelho 5 mm</a:t>
            </a:r>
            <a:br>
              <a:rPr lang="pt-BR" dirty="0"/>
            </a:br>
            <a:r>
              <a:rPr lang="pt-BR" dirty="0"/>
              <a:t>1x Resistor 220 ohm</a:t>
            </a:r>
            <a:br>
              <a:rPr lang="pt-BR" dirty="0"/>
            </a:br>
            <a:r>
              <a:rPr lang="pt-BR" dirty="0"/>
              <a:t>1x Resistor 10K ohm</a:t>
            </a:r>
            <a:br>
              <a:rPr lang="pt-BR" dirty="0"/>
            </a:br>
            <a:r>
              <a:rPr lang="pt-BR" dirty="0"/>
              <a:t>1x Sensor de luminosidade LDR</a:t>
            </a:r>
            <a:br>
              <a:rPr lang="pt-BR" dirty="0"/>
            </a:br>
            <a:r>
              <a:rPr lang="pt-BR" dirty="0"/>
              <a:t>7x Jumper Macho-macho</a:t>
            </a:r>
            <a:br>
              <a:rPr lang="pt-BR" dirty="0"/>
            </a:br>
            <a:r>
              <a:rPr lang="pt-BR" dirty="0"/>
              <a:t>1x Cabo USB</a:t>
            </a:r>
            <a:br>
              <a:rPr lang="pt-BR" dirty="0"/>
            </a:br>
            <a:r>
              <a:rPr lang="pt-BR" dirty="0"/>
              <a:t>1x Placa Uno</a:t>
            </a:r>
          </a:p>
          <a:p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8DF97DF-3112-433C-84DF-FCDD10422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21408"/>
            <a:ext cx="3853543" cy="315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108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ED4225-A758-417E-94B7-C4946B21F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3556"/>
            <a:ext cx="11445766" cy="1609344"/>
          </a:xfrm>
        </p:spPr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38C060-3759-48D5-8377-72DB5D1C1E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6427" y="1403603"/>
            <a:ext cx="11085366" cy="1733735"/>
          </a:xfrm>
        </p:spPr>
        <p:txBody>
          <a:bodyPr>
            <a:normAutofit fontScale="25000" lnSpcReduction="20000"/>
          </a:bodyPr>
          <a:lstStyle/>
          <a:p>
            <a:pPr algn="just"/>
            <a:r>
              <a:rPr lang="pt-BR" sz="8000" b="1" dirty="0"/>
              <a:t>Montagem do circuito.</a:t>
            </a:r>
            <a:endParaRPr lang="pt-BR" sz="8000" dirty="0"/>
          </a:p>
          <a:p>
            <a:pPr algn="just"/>
            <a:r>
              <a:rPr lang="pt-BR" sz="8000" dirty="0"/>
              <a:t>Na montagem deste projeto, atente-se a montagem do LED, pois, como já  ensinado em aulas anteriores o LED tem lado positivo e negativo. Já o sensor de luminosidade LDR não tem lado, ou seja apenas insira os seus pinos na protoboard e faça a ligação conforme indicado abaixo. Note que o LDR usa um resistor de 10K ohm e o LED um resistor de 100 ohm.</a:t>
            </a:r>
          </a:p>
          <a:p>
            <a:pPr marL="0" indent="0" algn="just">
              <a:buNone/>
            </a:pPr>
            <a:br>
              <a:rPr lang="pt-BR" sz="7200" dirty="0"/>
            </a:br>
            <a:endParaRPr lang="pt-BR" sz="7200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315FAB-7EDB-45C8-A33C-C96186D21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9" y="3012947"/>
            <a:ext cx="5704071" cy="30612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579D69C-3290-40D3-BA58-D45CF3BBEB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3137339"/>
            <a:ext cx="5704071" cy="293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71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30AEE4-925A-441C-AC3C-7BCD09715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4907"/>
            <a:ext cx="10058400" cy="1609344"/>
          </a:xfrm>
        </p:spPr>
        <p:txBody>
          <a:bodyPr/>
          <a:lstStyle/>
          <a:p>
            <a:pPr algn="ctr"/>
            <a:r>
              <a:rPr lang="pt-BR" dirty="0" err="1"/>
              <a:t>Ldr-arduino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6E6645F-A9E2-4374-87DD-83C1D54EE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222938"/>
            <a:ext cx="3896290" cy="772510"/>
          </a:xfrm>
        </p:spPr>
        <p:txBody>
          <a:bodyPr>
            <a:noAutofit/>
          </a:bodyPr>
          <a:lstStyle/>
          <a:p>
            <a:r>
              <a:rPr lang="pt-BR" b="1" dirty="0"/>
              <a:t>Programa Projeto  – Sensor de luz ambiente</a:t>
            </a:r>
            <a:endParaRPr lang="pt-BR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5D1C66A-7395-460F-B3F7-DD1A5BB2F9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515" y="1657410"/>
            <a:ext cx="528637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583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4C713B-63EE-44E0-96D8-9519A6561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  Exercícios-fixação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CB283C1-9110-4FEC-84A5-4B8C3100F84D}"/>
              </a:ext>
            </a:extLst>
          </p:cNvPr>
          <p:cNvSpPr/>
          <p:nvPr/>
        </p:nvSpPr>
        <p:spPr>
          <a:xfrm>
            <a:off x="1290548" y="2093976"/>
            <a:ext cx="944576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Mude a sensibilidade do sensor LDR modificando o valor na linha </a:t>
            </a:r>
            <a:r>
              <a:rPr lang="pt-BR" b="1" dirty="0" err="1"/>
              <a:t>if</a:t>
            </a:r>
            <a:r>
              <a:rPr lang="pt-BR" b="1" dirty="0"/>
              <a:t>(</a:t>
            </a:r>
            <a:r>
              <a:rPr lang="pt-BR" b="1" dirty="0" err="1"/>
              <a:t>valorLuz</a:t>
            </a:r>
            <a:r>
              <a:rPr lang="pt-BR" b="1" dirty="0"/>
              <a:t>&lt;750)</a:t>
            </a:r>
            <a:r>
              <a:rPr lang="pt-BR" dirty="0"/>
              <a:t>. Experimente valores como 600 ou 900. Lembrando que esse valor pode ser entre 0 e 1023;</a:t>
            </a:r>
          </a:p>
          <a:p>
            <a:pPr marL="285750" indent="-285750" algn="just">
              <a:buClr>
                <a:schemeClr val="accent1"/>
              </a:buClr>
              <a:buFont typeface="Arial" panose="020B0604020202020204" pitchFamily="34" charset="0"/>
              <a:buChar char="•"/>
            </a:pPr>
            <a:r>
              <a:rPr lang="pt-BR" dirty="0"/>
              <a:t>Modifique a programação para realizar o inverso do objetivo proposto. Pouca luz apaga o LED, bastante luz acende o LED.</a:t>
            </a:r>
          </a:p>
        </p:txBody>
      </p:sp>
    </p:spTree>
    <p:extLst>
      <p:ext uri="{BB962C8B-B14F-4D97-AF65-F5344CB8AC3E}">
        <p14:creationId xmlns:p14="http://schemas.microsoft.com/office/powerpoint/2010/main" val="3090565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C99FA0-EFF2-464B-A8A3-574922B2F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Buzzer</a:t>
            </a:r>
            <a:r>
              <a:rPr lang="pt-BR" dirty="0"/>
              <a:t> – LDR - LED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7D5111-927C-452E-BE3D-A40E77AA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O </a:t>
            </a:r>
            <a:r>
              <a:rPr lang="pt-BR" b="1" i="0" dirty="0" err="1">
                <a:solidFill>
                  <a:srgbClr val="6B6B6B"/>
                </a:solidFill>
                <a:effectLst/>
                <a:latin typeface="Open Sans"/>
              </a:rPr>
              <a:t>buzzer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 trabalha com frequências para emitir um som.</a:t>
            </a:r>
          </a:p>
          <a:p>
            <a:pPr algn="just"/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A frequência é a característica através da qual o ouvido distingue se um som é </a:t>
            </a:r>
            <a:r>
              <a:rPr lang="pt-BR" b="1" i="0" dirty="0">
                <a:solidFill>
                  <a:srgbClr val="6B6B6B"/>
                </a:solidFill>
                <a:effectLst/>
                <a:latin typeface="Open Sans"/>
              </a:rPr>
              <a:t>agudo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 ou </a:t>
            </a:r>
            <a:r>
              <a:rPr lang="pt-BR" b="1" i="0" dirty="0">
                <a:solidFill>
                  <a:srgbClr val="6B6B6B"/>
                </a:solidFill>
                <a:effectLst/>
                <a:latin typeface="Open Sans"/>
              </a:rPr>
              <a:t>grave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. Esta característica está relacionada com a quantidade de ciclos (vibrações) de um onda sonora em um período de um segundo, e é expressa em Hertz (Hz).</a:t>
            </a:r>
          </a:p>
          <a:p>
            <a:pPr algn="just"/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O espectro de frequências que o ouvido humano pode entender engloba sons </a:t>
            </a:r>
            <a:r>
              <a:rPr lang="pt-BR" b="1" i="0" dirty="0">
                <a:solidFill>
                  <a:srgbClr val="6B6B6B"/>
                </a:solidFill>
                <a:effectLst/>
                <a:latin typeface="Open Sans"/>
              </a:rPr>
              <a:t>entre 20 Hz e 20.000 Hz ou 20 kHz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 (1 kHz = 1 </a:t>
            </a:r>
            <a:r>
              <a:rPr lang="pt-BR" b="0" i="0" dirty="0" err="1">
                <a:solidFill>
                  <a:srgbClr val="6B6B6B"/>
                </a:solidFill>
                <a:effectLst/>
                <a:latin typeface="Open Sans"/>
              </a:rPr>
              <a:t>Kilohertz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 ou 1000 Hz).</a:t>
            </a:r>
          </a:p>
          <a:p>
            <a:pPr algn="just"/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Aplicando um sinal elétrico em uma determinada frequência, o </a:t>
            </a:r>
            <a:r>
              <a:rPr lang="pt-BR" b="0" i="0" dirty="0" err="1">
                <a:solidFill>
                  <a:srgbClr val="6B6B6B"/>
                </a:solidFill>
                <a:effectLst/>
                <a:latin typeface="Open Sans"/>
              </a:rPr>
              <a:t>buzzer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 produz uma nota musical. As notas variam conforme a frequência utilizada.</a:t>
            </a:r>
          </a:p>
          <a:p>
            <a:pPr algn="just"/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O </a:t>
            </a:r>
            <a:r>
              <a:rPr lang="pt-BR" b="1" i="0" dirty="0" err="1">
                <a:solidFill>
                  <a:srgbClr val="6B6B6B"/>
                </a:solidFill>
                <a:effectLst/>
                <a:latin typeface="Open Sans"/>
              </a:rPr>
              <a:t>buzzer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 é um dispositivo piezoelétrico de sinalização. Você pode usá-lo de diversas maneiras no seu projeto, por exemplo, um clique, um </a:t>
            </a:r>
            <a:r>
              <a:rPr lang="pt-BR" b="0" i="0" dirty="0" err="1">
                <a:solidFill>
                  <a:srgbClr val="6B6B6B"/>
                </a:solidFill>
                <a:effectLst/>
                <a:latin typeface="Open Sans"/>
              </a:rPr>
              <a:t>beep</a:t>
            </a:r>
            <a:r>
              <a:rPr lang="pt-BR" b="0" i="0" dirty="0">
                <a:solidFill>
                  <a:srgbClr val="6B6B6B"/>
                </a:solidFill>
                <a:effectLst/>
                <a:latin typeface="Open Sans"/>
              </a:rPr>
              <a:t> ou som curto podem indicar, por exemplo, que um botão foi pressionado, ou que um sensor foi ativado.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96593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ipo de Madeira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TM03090434[[fn=Tipo de Madeira]]</Template>
  <TotalTime>438</TotalTime>
  <Words>689</Words>
  <Application>Microsoft Office PowerPoint</Application>
  <PresentationFormat>Widescreen</PresentationFormat>
  <Paragraphs>34</Paragraphs>
  <Slides>13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inherit</vt:lpstr>
      <vt:lpstr>Open Sans</vt:lpstr>
      <vt:lpstr>Rockwell</vt:lpstr>
      <vt:lpstr>Rockwell Condensed</vt:lpstr>
      <vt:lpstr>Wingdings</vt:lpstr>
      <vt:lpstr>Tipo de Madeira</vt:lpstr>
      <vt:lpstr>Sistemas embarcados Ldr_led-buzzer -arduino</vt:lpstr>
      <vt:lpstr>Ldr -arduino</vt:lpstr>
      <vt:lpstr>Ldr -arduino</vt:lpstr>
      <vt:lpstr>Ldr-arduino</vt:lpstr>
      <vt:lpstr>Ldr-arduino</vt:lpstr>
      <vt:lpstr>Ldr-arduino</vt:lpstr>
      <vt:lpstr>Ldr-arduino</vt:lpstr>
      <vt:lpstr>  Exercícios-fixação</vt:lpstr>
      <vt:lpstr>Buzzer – LDR - LED</vt:lpstr>
      <vt:lpstr> Diagrama de circuito DE LIGAÇÃO DOS COMPONENTES </vt:lpstr>
      <vt:lpstr>Projeto LDR, LED e Buzzer</vt:lpstr>
      <vt:lpstr>   Exercício de fixação – pontuando  Sensor de luminosidade LDR com sinalizador de Leds   </vt:lpstr>
      <vt:lpstr>Exercício de fixação 02 – pontuando  Sensor de luminosidade LDR com sinalizador de Leds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Carlos Alberto P. da Silva</dc:creator>
  <cp:lastModifiedBy>Carlos Alberto P. da Silva</cp:lastModifiedBy>
  <cp:revision>27</cp:revision>
  <dcterms:created xsi:type="dcterms:W3CDTF">2020-06-02T19:03:02Z</dcterms:created>
  <dcterms:modified xsi:type="dcterms:W3CDTF">2021-03-15T14:12:25Z</dcterms:modified>
</cp:coreProperties>
</file>