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tiff" ContentType="image/tif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65" r:id="rId2"/>
    <p:sldId id="3466" r:id="rId3"/>
    <p:sldId id="3458" r:id="rId4"/>
    <p:sldId id="3453" r:id="rId5"/>
    <p:sldId id="3449" r:id="rId6"/>
    <p:sldId id="3448" r:id="rId7"/>
    <p:sldId id="3450" r:id="rId8"/>
    <p:sldId id="3451" r:id="rId9"/>
    <p:sldId id="3452" r:id="rId10"/>
    <p:sldId id="3457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博闻 王" initials="博闻" lastIdx="1" clrIdx="0">
    <p:extLst>
      <p:ext uri="{19B8F6BF-5375-455C-9EA6-DF929625EA0E}">
        <p15:presenceInfo xmlns="" xmlns:p15="http://schemas.microsoft.com/office/powerpoint/2012/main" userId="a0ffa130bb0c1e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F"/>
    <a:srgbClr val="000000"/>
    <a:srgbClr val="000034"/>
    <a:srgbClr val="C7450B"/>
    <a:srgbClr val="9E0000"/>
    <a:srgbClr val="A20000"/>
    <a:srgbClr val="A40000"/>
    <a:srgbClr val="E24E0C"/>
    <a:srgbClr val="DC614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85" autoAdjust="0"/>
    <p:restoredTop sz="95447" autoAdjust="0"/>
  </p:normalViewPr>
  <p:slideViewPr>
    <p:cSldViewPr snapToGrid="0">
      <p:cViewPr varScale="1">
        <p:scale>
          <a:sx n="106" d="100"/>
          <a:sy n="106" d="100"/>
        </p:scale>
        <p:origin x="-560" y="-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DF572E-79BC-B741-8C7D-97D00C01A116}" type="doc">
      <dgm:prSet loTypeId="urn:microsoft.com/office/officeart/2008/layout/CircularPictureCallou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5525553-9136-AD4A-B320-D24289FFC167}">
      <dgm:prSet/>
      <dgm:spPr/>
      <dgm:t>
        <a:bodyPr/>
        <a:lstStyle/>
        <a:p>
          <a:endParaRPr lang="zh-CN" altLang="en-US" dirty="0"/>
        </a:p>
      </dgm:t>
    </dgm:pt>
    <dgm:pt modelId="{45C3CB92-9654-6E49-B8FA-7101C10E7DAE}" type="parTrans" cxnId="{2F924CBE-5A22-F747-A21E-4449AE5B9ECA}">
      <dgm:prSet/>
      <dgm:spPr/>
      <dgm:t>
        <a:bodyPr/>
        <a:lstStyle/>
        <a:p>
          <a:endParaRPr lang="zh-CN" altLang="en-US"/>
        </a:p>
      </dgm:t>
    </dgm:pt>
    <dgm:pt modelId="{F8427901-A655-7246-8146-437FF8C13C84}" type="sibTrans" cxnId="{2F924CBE-5A22-F747-A21E-4449AE5B9ECA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/>
        </a:p>
      </dgm:t>
    </dgm:pt>
    <dgm:pt modelId="{95B2A55D-555D-3F4D-8938-EAC3E10C6BD7}">
      <dgm:prSet phldrT="[文本]" phldr="1"/>
      <dgm:spPr>
        <a:noFill/>
      </dgm:spPr>
      <dgm:t>
        <a:bodyPr/>
        <a:lstStyle/>
        <a:p>
          <a:endParaRPr lang="zh-CN" altLang="en-US" dirty="0">
            <a:solidFill>
              <a:schemeClr val="bg1"/>
            </a:solidFill>
          </a:endParaRPr>
        </a:p>
      </dgm:t>
    </dgm:pt>
    <dgm:pt modelId="{7CB9B8AE-3CF4-6D42-ACC5-32859ED41BA4}" type="parTrans" cxnId="{3C745E09-9B15-8641-9874-D665A9E8C0A2}">
      <dgm:prSet/>
      <dgm:spPr/>
      <dgm:t>
        <a:bodyPr/>
        <a:lstStyle/>
        <a:p>
          <a:endParaRPr lang="zh-CN" altLang="en-US"/>
        </a:p>
      </dgm:t>
    </dgm:pt>
    <dgm:pt modelId="{166AC1A3-40CC-B645-AB3B-92BC71EA3938}" type="sibTrans" cxnId="{3C745E09-9B15-8641-9874-D665A9E8C0A2}">
      <dgm:prSet/>
      <dgm:spPr>
        <a:solidFill>
          <a:srgbClr val="016398"/>
        </a:solidFill>
      </dgm:spPr>
      <dgm:t>
        <a:bodyPr/>
        <a:lstStyle/>
        <a:p>
          <a:endParaRPr lang="zh-CN" altLang="en-US"/>
        </a:p>
      </dgm:t>
    </dgm:pt>
    <dgm:pt modelId="{E0E17F2B-50B0-234C-B5F1-547BFABCAB45}">
      <dgm:prSet phldrT="[文本]" phldr="1"/>
      <dgm:spPr/>
      <dgm:t>
        <a:bodyPr/>
        <a:lstStyle/>
        <a:p>
          <a:endParaRPr lang="zh-CN" altLang="en-US" dirty="0">
            <a:solidFill>
              <a:srgbClr val="FFFFFF"/>
            </a:solidFill>
          </a:endParaRPr>
        </a:p>
      </dgm:t>
    </dgm:pt>
    <dgm:pt modelId="{4BEE04CD-9612-AE49-B6EA-92A778F50F34}" type="parTrans" cxnId="{1CD73CCC-9541-6447-B31B-3A771279B536}">
      <dgm:prSet/>
      <dgm:spPr/>
      <dgm:t>
        <a:bodyPr/>
        <a:lstStyle/>
        <a:p>
          <a:endParaRPr lang="zh-CN" altLang="en-US"/>
        </a:p>
      </dgm:t>
    </dgm:pt>
    <dgm:pt modelId="{CA2F3D52-9342-BF46-9716-C56DC3C467F8}" type="sibTrans" cxnId="{1CD73CCC-9541-6447-B31B-3A771279B536}">
      <dgm:prSet/>
      <dgm:spPr>
        <a:solidFill>
          <a:srgbClr val="016398"/>
        </a:solidFill>
      </dgm:spPr>
      <dgm:t>
        <a:bodyPr/>
        <a:lstStyle/>
        <a:p>
          <a:endParaRPr lang="zh-CN" altLang="en-US"/>
        </a:p>
      </dgm:t>
    </dgm:pt>
    <dgm:pt modelId="{D331177F-3B03-144A-A9DE-970AD001DDD8}">
      <dgm:prSet phldrT="[文本]" phldr="1"/>
      <dgm:spPr>
        <a:noFill/>
      </dgm:spPr>
      <dgm:t>
        <a:bodyPr/>
        <a:lstStyle/>
        <a:p>
          <a:endParaRPr lang="zh-CN" altLang="en-US" dirty="0">
            <a:solidFill>
              <a:srgbClr val="FFFFFF"/>
            </a:solidFill>
          </a:endParaRPr>
        </a:p>
      </dgm:t>
    </dgm:pt>
    <dgm:pt modelId="{FB27F62F-FDBA-1B49-ADF9-6F639FD40B30}" type="sibTrans" cxnId="{EE504FB0-2338-EC46-B9F6-0BA416A003CE}">
      <dgm:prSet/>
      <dgm:spPr>
        <a:solidFill>
          <a:srgbClr val="016398"/>
        </a:solidFill>
      </dgm:spPr>
      <dgm:t>
        <a:bodyPr/>
        <a:lstStyle/>
        <a:p>
          <a:endParaRPr lang="zh-CN" altLang="en-US"/>
        </a:p>
      </dgm:t>
    </dgm:pt>
    <dgm:pt modelId="{358E5370-823B-8C44-86C1-BCF41551B1D5}" type="parTrans" cxnId="{EE504FB0-2338-EC46-B9F6-0BA416A003CE}">
      <dgm:prSet/>
      <dgm:spPr/>
      <dgm:t>
        <a:bodyPr/>
        <a:lstStyle/>
        <a:p>
          <a:endParaRPr lang="zh-CN" altLang="en-US"/>
        </a:p>
      </dgm:t>
    </dgm:pt>
    <dgm:pt modelId="{8B1C504D-CC3E-4E45-98F6-945D8664B0C3}">
      <dgm:prSet/>
      <dgm:spPr/>
      <dgm:t>
        <a:bodyPr/>
        <a:lstStyle/>
        <a:p>
          <a:endParaRPr lang="zh-CN" altLang="en-US"/>
        </a:p>
      </dgm:t>
    </dgm:pt>
    <dgm:pt modelId="{15A8D1DA-BD36-6549-ACEA-DE8C9D756448}" type="parTrans" cxnId="{6E9F1F8B-A089-B242-9820-7DF11E0A8B4E}">
      <dgm:prSet/>
      <dgm:spPr/>
      <dgm:t>
        <a:bodyPr/>
        <a:lstStyle/>
        <a:p>
          <a:endParaRPr lang="zh-CN" altLang="en-US"/>
        </a:p>
      </dgm:t>
    </dgm:pt>
    <dgm:pt modelId="{5F83492F-634B-4747-BF54-2A4659B0AE33}" type="sibTrans" cxnId="{6E9F1F8B-A089-B242-9820-7DF11E0A8B4E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/>
        </a:p>
      </dgm:t>
    </dgm:pt>
    <dgm:pt modelId="{AF91323A-987B-484D-B0BF-37CB8D4FBCE8}" type="pres">
      <dgm:prSet presAssocID="{ADDF572E-79BC-B741-8C7D-97D00C01A11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A6F02F4-0520-7D40-B0CF-662ED2B79E26}" type="pres">
      <dgm:prSet presAssocID="{ADDF572E-79BC-B741-8C7D-97D00C01A116}" presName="Name1" presStyleCnt="0"/>
      <dgm:spPr/>
    </dgm:pt>
    <dgm:pt modelId="{3948A4EB-1E98-634E-BEF4-1F6C5694388C}" type="pres">
      <dgm:prSet presAssocID="{F8427901-A655-7246-8146-437FF8C13C84}" presName="picture_1" presStyleCnt="0"/>
      <dgm:spPr/>
    </dgm:pt>
    <dgm:pt modelId="{B610301B-1A96-C147-AEE3-01C811621207}" type="pres">
      <dgm:prSet presAssocID="{F8427901-A655-7246-8146-437FF8C13C84}" presName="pictureRepeatNode" presStyleLbl="alignImgPlace1" presStyleIdx="0" presStyleCnt="5" custLinFactNeighborX="-1068" custLinFactNeighborY="-267"/>
      <dgm:spPr/>
      <dgm:t>
        <a:bodyPr/>
        <a:lstStyle/>
        <a:p>
          <a:endParaRPr lang="zh-CN" altLang="en-US"/>
        </a:p>
      </dgm:t>
    </dgm:pt>
    <dgm:pt modelId="{E5DA78AE-DF76-C044-9E96-E3BD47AFD96A}" type="pres">
      <dgm:prSet presAssocID="{45525553-9136-AD4A-B320-D24289FFC167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92C905-B7B2-F645-BD75-EDF287D4507D}" type="pres">
      <dgm:prSet presAssocID="{166AC1A3-40CC-B645-AB3B-92BC71EA3938}" presName="picture_2" presStyleCnt="0"/>
      <dgm:spPr/>
    </dgm:pt>
    <dgm:pt modelId="{27B17E62-09B5-AF41-B9A1-D5003EA81F2C}" type="pres">
      <dgm:prSet presAssocID="{166AC1A3-40CC-B645-AB3B-92BC71EA3938}" presName="pictureRepeatNode" presStyleLbl="alignImgPlace1" presStyleIdx="1" presStyleCnt="5"/>
      <dgm:spPr/>
      <dgm:t>
        <a:bodyPr/>
        <a:lstStyle/>
        <a:p>
          <a:endParaRPr lang="zh-CN" altLang="en-US"/>
        </a:p>
      </dgm:t>
    </dgm:pt>
    <dgm:pt modelId="{7AB40AE4-183A-FB40-BF06-8FD9BD640C5B}" type="pres">
      <dgm:prSet presAssocID="{95B2A55D-555D-3F4D-8938-EAC3E10C6BD7}" presName="line_2" presStyleLbl="parChTrans1D1" presStyleIdx="0" presStyleCnt="4"/>
      <dgm:spPr/>
    </dgm:pt>
    <dgm:pt modelId="{4810339E-8D53-3148-813D-955B0975CC89}" type="pres">
      <dgm:prSet presAssocID="{95B2A55D-555D-3F4D-8938-EAC3E10C6BD7}" presName="textparent_2" presStyleLbl="node1" presStyleIdx="0" presStyleCnt="0"/>
      <dgm:spPr/>
    </dgm:pt>
    <dgm:pt modelId="{ADDF4F25-FB96-5542-A7AF-A8280F45B9D6}" type="pres">
      <dgm:prSet presAssocID="{95B2A55D-555D-3F4D-8938-EAC3E10C6BD7}" presName="text_2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5DB1C2-DA82-F14B-BEA0-6BEC92F26334}" type="pres">
      <dgm:prSet presAssocID="{FB27F62F-FDBA-1B49-ADF9-6F639FD40B30}" presName="picture_3" presStyleCnt="0"/>
      <dgm:spPr/>
    </dgm:pt>
    <dgm:pt modelId="{F465D739-9C90-4E49-B38B-0024A29A0E5B}" type="pres">
      <dgm:prSet presAssocID="{FB27F62F-FDBA-1B49-ADF9-6F639FD40B30}" presName="pictureRepeatNode" presStyleLbl="alignImgPlace1" presStyleIdx="2" presStyleCnt="5"/>
      <dgm:spPr/>
      <dgm:t>
        <a:bodyPr/>
        <a:lstStyle/>
        <a:p>
          <a:endParaRPr lang="zh-CN" altLang="en-US"/>
        </a:p>
      </dgm:t>
    </dgm:pt>
    <dgm:pt modelId="{B636E160-A830-C243-AEF4-E5EA46E6310E}" type="pres">
      <dgm:prSet presAssocID="{D331177F-3B03-144A-A9DE-970AD001DDD8}" presName="line_3" presStyleLbl="parChTrans1D1" presStyleIdx="1" presStyleCnt="4"/>
      <dgm:spPr/>
    </dgm:pt>
    <dgm:pt modelId="{7068C73C-A3D5-FF44-B494-8B44A2E21DA3}" type="pres">
      <dgm:prSet presAssocID="{D331177F-3B03-144A-A9DE-970AD001DDD8}" presName="textparent_3" presStyleLbl="node1" presStyleIdx="0" presStyleCnt="0"/>
      <dgm:spPr/>
    </dgm:pt>
    <dgm:pt modelId="{3C8E4C19-3F1E-BE45-96CF-A499636F2372}" type="pres">
      <dgm:prSet presAssocID="{D331177F-3B03-144A-A9DE-970AD001DDD8}" presName="text_3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B8EE8A-9AC5-314B-9E9E-C3B60993245C}" type="pres">
      <dgm:prSet presAssocID="{CA2F3D52-9342-BF46-9716-C56DC3C467F8}" presName="picture_4" presStyleCnt="0"/>
      <dgm:spPr/>
    </dgm:pt>
    <dgm:pt modelId="{05FAAB2B-DEA3-514F-8E42-8435E6409AD5}" type="pres">
      <dgm:prSet presAssocID="{CA2F3D52-9342-BF46-9716-C56DC3C467F8}" presName="pictureRepeatNode" presStyleLbl="alignImgPlace1" presStyleIdx="3" presStyleCnt="5"/>
      <dgm:spPr/>
      <dgm:t>
        <a:bodyPr/>
        <a:lstStyle/>
        <a:p>
          <a:endParaRPr lang="zh-CN" altLang="en-US"/>
        </a:p>
      </dgm:t>
    </dgm:pt>
    <dgm:pt modelId="{9F5E439B-6241-FA42-8452-0D56203D40A6}" type="pres">
      <dgm:prSet presAssocID="{E0E17F2B-50B0-234C-B5F1-547BFABCAB45}" presName="line_4" presStyleLbl="parChTrans1D1" presStyleIdx="2" presStyleCnt="4"/>
      <dgm:spPr/>
    </dgm:pt>
    <dgm:pt modelId="{D8F8C894-947B-4D4D-B7A1-285E9C790747}" type="pres">
      <dgm:prSet presAssocID="{E0E17F2B-50B0-234C-B5F1-547BFABCAB45}" presName="textparent_4" presStyleLbl="node1" presStyleIdx="0" presStyleCnt="0"/>
      <dgm:spPr/>
    </dgm:pt>
    <dgm:pt modelId="{935BCDDD-D1E0-1C48-8158-E0B3DA6D44F6}" type="pres">
      <dgm:prSet presAssocID="{E0E17F2B-50B0-234C-B5F1-547BFABCAB45}" presName="text_4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3F272-4CAD-484E-AE4E-9B7147F29826}" type="pres">
      <dgm:prSet presAssocID="{5F83492F-634B-4747-BF54-2A4659B0AE33}" presName="picture_5" presStyleCnt="0"/>
      <dgm:spPr/>
    </dgm:pt>
    <dgm:pt modelId="{DF70F6ED-82CB-6340-B126-F08A8F180EAC}" type="pres">
      <dgm:prSet presAssocID="{5F83492F-634B-4747-BF54-2A4659B0AE33}" presName="pictureRepeatNode" presStyleLbl="alignImgPlace1" presStyleIdx="4" presStyleCnt="5"/>
      <dgm:spPr/>
      <dgm:t>
        <a:bodyPr/>
        <a:lstStyle/>
        <a:p>
          <a:endParaRPr lang="zh-CN" altLang="en-US"/>
        </a:p>
      </dgm:t>
    </dgm:pt>
    <dgm:pt modelId="{F5D08741-4091-5945-ADD7-5DBF6864C4F4}" type="pres">
      <dgm:prSet presAssocID="{8B1C504D-CC3E-4E45-98F6-945D8664B0C3}" presName="line_5" presStyleLbl="parChTrans1D1" presStyleIdx="3" presStyleCnt="4"/>
      <dgm:spPr/>
    </dgm:pt>
    <dgm:pt modelId="{36507B61-C308-7C4E-9DE4-889E594CD06B}" type="pres">
      <dgm:prSet presAssocID="{8B1C504D-CC3E-4E45-98F6-945D8664B0C3}" presName="textparent_5" presStyleLbl="node1" presStyleIdx="0" presStyleCnt="0"/>
      <dgm:spPr/>
    </dgm:pt>
    <dgm:pt modelId="{C2E228A2-DA61-A04E-BBA2-06D07E8A5B97}" type="pres">
      <dgm:prSet presAssocID="{8B1C504D-CC3E-4E45-98F6-945D8664B0C3}" presName="text_5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6653D8C-C4E4-D648-B63A-06825FE554C2}" type="presOf" srcId="{E0E17F2B-50B0-234C-B5F1-547BFABCAB45}" destId="{935BCDDD-D1E0-1C48-8158-E0B3DA6D44F6}" srcOrd="0" destOrd="0" presId="urn:microsoft.com/office/officeart/2008/layout/CircularPictureCallout"/>
    <dgm:cxn modelId="{930959CA-8702-824E-B09A-8F6B0904D4D4}" type="presOf" srcId="{45525553-9136-AD4A-B320-D24289FFC167}" destId="{E5DA78AE-DF76-C044-9E96-E3BD47AFD96A}" srcOrd="0" destOrd="0" presId="urn:microsoft.com/office/officeart/2008/layout/CircularPictureCallout"/>
    <dgm:cxn modelId="{6E9F1F8B-A089-B242-9820-7DF11E0A8B4E}" srcId="{ADDF572E-79BC-B741-8C7D-97D00C01A116}" destId="{8B1C504D-CC3E-4E45-98F6-945D8664B0C3}" srcOrd="4" destOrd="0" parTransId="{15A8D1DA-BD36-6549-ACEA-DE8C9D756448}" sibTransId="{5F83492F-634B-4747-BF54-2A4659B0AE33}"/>
    <dgm:cxn modelId="{7162B7F6-9AD2-4744-B4A1-6C70F4835A2B}" type="presOf" srcId="{ADDF572E-79BC-B741-8C7D-97D00C01A116}" destId="{AF91323A-987B-484D-B0BF-37CB8D4FBCE8}" srcOrd="0" destOrd="0" presId="urn:microsoft.com/office/officeart/2008/layout/CircularPictureCallout"/>
    <dgm:cxn modelId="{8EE5436E-50E1-5F44-9CA5-683E24823563}" type="presOf" srcId="{FB27F62F-FDBA-1B49-ADF9-6F639FD40B30}" destId="{F465D739-9C90-4E49-B38B-0024A29A0E5B}" srcOrd="0" destOrd="0" presId="urn:microsoft.com/office/officeart/2008/layout/CircularPictureCallout"/>
    <dgm:cxn modelId="{3C745E09-9B15-8641-9874-D665A9E8C0A2}" srcId="{ADDF572E-79BC-B741-8C7D-97D00C01A116}" destId="{95B2A55D-555D-3F4D-8938-EAC3E10C6BD7}" srcOrd="1" destOrd="0" parTransId="{7CB9B8AE-3CF4-6D42-ACC5-32859ED41BA4}" sibTransId="{166AC1A3-40CC-B645-AB3B-92BC71EA3938}"/>
    <dgm:cxn modelId="{937F8995-925D-1D4D-B660-B86FD455080E}" type="presOf" srcId="{95B2A55D-555D-3F4D-8938-EAC3E10C6BD7}" destId="{ADDF4F25-FB96-5542-A7AF-A8280F45B9D6}" srcOrd="0" destOrd="0" presId="urn:microsoft.com/office/officeart/2008/layout/CircularPictureCallout"/>
    <dgm:cxn modelId="{B0B09CB5-10D3-3444-B508-CD49BF32855D}" type="presOf" srcId="{166AC1A3-40CC-B645-AB3B-92BC71EA3938}" destId="{27B17E62-09B5-AF41-B9A1-D5003EA81F2C}" srcOrd="0" destOrd="0" presId="urn:microsoft.com/office/officeart/2008/layout/CircularPictureCallout"/>
    <dgm:cxn modelId="{EE504FB0-2338-EC46-B9F6-0BA416A003CE}" srcId="{ADDF572E-79BC-B741-8C7D-97D00C01A116}" destId="{D331177F-3B03-144A-A9DE-970AD001DDD8}" srcOrd="2" destOrd="0" parTransId="{358E5370-823B-8C44-86C1-BCF41551B1D5}" sibTransId="{FB27F62F-FDBA-1B49-ADF9-6F639FD40B30}"/>
    <dgm:cxn modelId="{2F924CBE-5A22-F747-A21E-4449AE5B9ECA}" srcId="{ADDF572E-79BC-B741-8C7D-97D00C01A116}" destId="{45525553-9136-AD4A-B320-D24289FFC167}" srcOrd="0" destOrd="0" parTransId="{45C3CB92-9654-6E49-B8FA-7101C10E7DAE}" sibTransId="{F8427901-A655-7246-8146-437FF8C13C84}"/>
    <dgm:cxn modelId="{1CD73CCC-9541-6447-B31B-3A771279B536}" srcId="{ADDF572E-79BC-B741-8C7D-97D00C01A116}" destId="{E0E17F2B-50B0-234C-B5F1-547BFABCAB45}" srcOrd="3" destOrd="0" parTransId="{4BEE04CD-9612-AE49-B6EA-92A778F50F34}" sibTransId="{CA2F3D52-9342-BF46-9716-C56DC3C467F8}"/>
    <dgm:cxn modelId="{8029B910-F96E-EF45-BC6C-2464A6DE17CD}" type="presOf" srcId="{CA2F3D52-9342-BF46-9716-C56DC3C467F8}" destId="{05FAAB2B-DEA3-514F-8E42-8435E6409AD5}" srcOrd="0" destOrd="0" presId="urn:microsoft.com/office/officeart/2008/layout/CircularPictureCallout"/>
    <dgm:cxn modelId="{09CFA3CF-7478-8240-AE76-1B0A539B6317}" type="presOf" srcId="{F8427901-A655-7246-8146-437FF8C13C84}" destId="{B610301B-1A96-C147-AEE3-01C811621207}" srcOrd="0" destOrd="0" presId="urn:microsoft.com/office/officeart/2008/layout/CircularPictureCallout"/>
    <dgm:cxn modelId="{4BF8936F-380E-8E48-849B-E99CA219C30D}" type="presOf" srcId="{8B1C504D-CC3E-4E45-98F6-945D8664B0C3}" destId="{C2E228A2-DA61-A04E-BBA2-06D07E8A5B97}" srcOrd="0" destOrd="0" presId="urn:microsoft.com/office/officeart/2008/layout/CircularPictureCallout"/>
    <dgm:cxn modelId="{C1A6E4FF-0E19-5143-A8B9-930189A07E20}" type="presOf" srcId="{D331177F-3B03-144A-A9DE-970AD001DDD8}" destId="{3C8E4C19-3F1E-BE45-96CF-A499636F2372}" srcOrd="0" destOrd="0" presId="urn:microsoft.com/office/officeart/2008/layout/CircularPictureCallout"/>
    <dgm:cxn modelId="{7D0257AD-73A1-E042-A500-9E0CEE2D0C87}" type="presOf" srcId="{5F83492F-634B-4747-BF54-2A4659B0AE33}" destId="{DF70F6ED-82CB-6340-B126-F08A8F180EAC}" srcOrd="0" destOrd="0" presId="urn:microsoft.com/office/officeart/2008/layout/CircularPictureCallout"/>
    <dgm:cxn modelId="{4D227044-1322-074E-A835-0F3333EA47E5}" type="presParOf" srcId="{AF91323A-987B-484D-B0BF-37CB8D4FBCE8}" destId="{7A6F02F4-0520-7D40-B0CF-662ED2B79E26}" srcOrd="0" destOrd="0" presId="urn:microsoft.com/office/officeart/2008/layout/CircularPictureCallout"/>
    <dgm:cxn modelId="{A6847555-6185-D247-AC3A-CE7DA663EAE9}" type="presParOf" srcId="{7A6F02F4-0520-7D40-B0CF-662ED2B79E26}" destId="{3948A4EB-1E98-634E-BEF4-1F6C5694388C}" srcOrd="0" destOrd="0" presId="urn:microsoft.com/office/officeart/2008/layout/CircularPictureCallout"/>
    <dgm:cxn modelId="{2EE476A8-2538-F847-99E0-F5E613E2AB0D}" type="presParOf" srcId="{3948A4EB-1E98-634E-BEF4-1F6C5694388C}" destId="{B610301B-1A96-C147-AEE3-01C811621207}" srcOrd="0" destOrd="0" presId="urn:microsoft.com/office/officeart/2008/layout/CircularPictureCallout"/>
    <dgm:cxn modelId="{5F08EFCD-F35A-E848-B6FF-9F5535483986}" type="presParOf" srcId="{7A6F02F4-0520-7D40-B0CF-662ED2B79E26}" destId="{E5DA78AE-DF76-C044-9E96-E3BD47AFD96A}" srcOrd="1" destOrd="0" presId="urn:microsoft.com/office/officeart/2008/layout/CircularPictureCallout"/>
    <dgm:cxn modelId="{0DBE4A2F-B7D9-8D47-AA05-2AADC3819452}" type="presParOf" srcId="{7A6F02F4-0520-7D40-B0CF-662ED2B79E26}" destId="{1792C905-B7B2-F645-BD75-EDF287D4507D}" srcOrd="2" destOrd="0" presId="urn:microsoft.com/office/officeart/2008/layout/CircularPictureCallout"/>
    <dgm:cxn modelId="{57D22B08-4F8E-9643-9213-4A544F6A98B2}" type="presParOf" srcId="{1792C905-B7B2-F645-BD75-EDF287D4507D}" destId="{27B17E62-09B5-AF41-B9A1-D5003EA81F2C}" srcOrd="0" destOrd="0" presId="urn:microsoft.com/office/officeart/2008/layout/CircularPictureCallout"/>
    <dgm:cxn modelId="{E6124356-F8D8-D044-950D-7A5E1E44988D}" type="presParOf" srcId="{7A6F02F4-0520-7D40-B0CF-662ED2B79E26}" destId="{7AB40AE4-183A-FB40-BF06-8FD9BD640C5B}" srcOrd="3" destOrd="0" presId="urn:microsoft.com/office/officeart/2008/layout/CircularPictureCallout"/>
    <dgm:cxn modelId="{F1C22F5B-2CA7-4648-A3C8-E9B455890519}" type="presParOf" srcId="{7A6F02F4-0520-7D40-B0CF-662ED2B79E26}" destId="{4810339E-8D53-3148-813D-955B0975CC89}" srcOrd="4" destOrd="0" presId="urn:microsoft.com/office/officeart/2008/layout/CircularPictureCallout"/>
    <dgm:cxn modelId="{5570B144-7D71-C149-B993-18BA2B8EE6F4}" type="presParOf" srcId="{4810339E-8D53-3148-813D-955B0975CC89}" destId="{ADDF4F25-FB96-5542-A7AF-A8280F45B9D6}" srcOrd="0" destOrd="0" presId="urn:microsoft.com/office/officeart/2008/layout/CircularPictureCallout"/>
    <dgm:cxn modelId="{3C5EAB84-5A99-0B4E-8968-F78498B2E9EE}" type="presParOf" srcId="{7A6F02F4-0520-7D40-B0CF-662ED2B79E26}" destId="{CA5DB1C2-DA82-F14B-BEA0-6BEC92F26334}" srcOrd="5" destOrd="0" presId="urn:microsoft.com/office/officeart/2008/layout/CircularPictureCallout"/>
    <dgm:cxn modelId="{B2E23F61-89BA-3248-B80D-024BF1ED94EB}" type="presParOf" srcId="{CA5DB1C2-DA82-F14B-BEA0-6BEC92F26334}" destId="{F465D739-9C90-4E49-B38B-0024A29A0E5B}" srcOrd="0" destOrd="0" presId="urn:microsoft.com/office/officeart/2008/layout/CircularPictureCallout"/>
    <dgm:cxn modelId="{8D00EB79-A751-4F44-AD2B-39F16780E358}" type="presParOf" srcId="{7A6F02F4-0520-7D40-B0CF-662ED2B79E26}" destId="{B636E160-A830-C243-AEF4-E5EA46E6310E}" srcOrd="6" destOrd="0" presId="urn:microsoft.com/office/officeart/2008/layout/CircularPictureCallout"/>
    <dgm:cxn modelId="{7FEA59DF-DA44-9748-B3AB-D659798B4735}" type="presParOf" srcId="{7A6F02F4-0520-7D40-B0CF-662ED2B79E26}" destId="{7068C73C-A3D5-FF44-B494-8B44A2E21DA3}" srcOrd="7" destOrd="0" presId="urn:microsoft.com/office/officeart/2008/layout/CircularPictureCallout"/>
    <dgm:cxn modelId="{A0CDEFB3-7F59-914D-800B-8CBF889A2C07}" type="presParOf" srcId="{7068C73C-A3D5-FF44-B494-8B44A2E21DA3}" destId="{3C8E4C19-3F1E-BE45-96CF-A499636F2372}" srcOrd="0" destOrd="0" presId="urn:microsoft.com/office/officeart/2008/layout/CircularPictureCallout"/>
    <dgm:cxn modelId="{7CE99129-8B6A-2B47-ADB7-7DB9A137ABAD}" type="presParOf" srcId="{7A6F02F4-0520-7D40-B0CF-662ED2B79E26}" destId="{B3B8EE8A-9AC5-314B-9E9E-C3B60993245C}" srcOrd="8" destOrd="0" presId="urn:microsoft.com/office/officeart/2008/layout/CircularPictureCallout"/>
    <dgm:cxn modelId="{37AF30A8-10C3-6748-9B70-5588195438E8}" type="presParOf" srcId="{B3B8EE8A-9AC5-314B-9E9E-C3B60993245C}" destId="{05FAAB2B-DEA3-514F-8E42-8435E6409AD5}" srcOrd="0" destOrd="0" presId="urn:microsoft.com/office/officeart/2008/layout/CircularPictureCallout"/>
    <dgm:cxn modelId="{622E71C1-9E27-B249-A7BE-5125780950C2}" type="presParOf" srcId="{7A6F02F4-0520-7D40-B0CF-662ED2B79E26}" destId="{9F5E439B-6241-FA42-8452-0D56203D40A6}" srcOrd="9" destOrd="0" presId="urn:microsoft.com/office/officeart/2008/layout/CircularPictureCallout"/>
    <dgm:cxn modelId="{5FDC1FA2-DBFF-0D47-A9F7-3476CEB8E845}" type="presParOf" srcId="{7A6F02F4-0520-7D40-B0CF-662ED2B79E26}" destId="{D8F8C894-947B-4D4D-B7A1-285E9C790747}" srcOrd="10" destOrd="0" presId="urn:microsoft.com/office/officeart/2008/layout/CircularPictureCallout"/>
    <dgm:cxn modelId="{D2E0511D-2D67-034F-8976-540D04874FAC}" type="presParOf" srcId="{D8F8C894-947B-4D4D-B7A1-285E9C790747}" destId="{935BCDDD-D1E0-1C48-8158-E0B3DA6D44F6}" srcOrd="0" destOrd="0" presId="urn:microsoft.com/office/officeart/2008/layout/CircularPictureCallout"/>
    <dgm:cxn modelId="{DB750656-C91C-2641-B05F-C6B847FEFD8E}" type="presParOf" srcId="{7A6F02F4-0520-7D40-B0CF-662ED2B79E26}" destId="{38C3F272-4CAD-484E-AE4E-9B7147F29826}" srcOrd="11" destOrd="0" presId="urn:microsoft.com/office/officeart/2008/layout/CircularPictureCallout"/>
    <dgm:cxn modelId="{C7BA763D-7482-3442-B028-69CA43E4DBC9}" type="presParOf" srcId="{38C3F272-4CAD-484E-AE4E-9B7147F29826}" destId="{DF70F6ED-82CB-6340-B126-F08A8F180EAC}" srcOrd="0" destOrd="0" presId="urn:microsoft.com/office/officeart/2008/layout/CircularPictureCallout"/>
    <dgm:cxn modelId="{3BC13480-BE74-DE46-A360-EC5DDB13932A}" type="presParOf" srcId="{7A6F02F4-0520-7D40-B0CF-662ED2B79E26}" destId="{F5D08741-4091-5945-ADD7-5DBF6864C4F4}" srcOrd="12" destOrd="0" presId="urn:microsoft.com/office/officeart/2008/layout/CircularPictureCallout"/>
    <dgm:cxn modelId="{FDE5EEBA-8CA3-EA4C-B1B1-D3823BE9D1B5}" type="presParOf" srcId="{7A6F02F4-0520-7D40-B0CF-662ED2B79E26}" destId="{36507B61-C308-7C4E-9DE4-889E594CD06B}" srcOrd="13" destOrd="0" presId="urn:microsoft.com/office/officeart/2008/layout/CircularPictureCallout"/>
    <dgm:cxn modelId="{B4690773-D899-214A-A67F-35DBA2762A7D}" type="presParOf" srcId="{36507B61-C308-7C4E-9DE4-889E594CD06B}" destId="{C2E228A2-DA61-A04E-BBA2-06D07E8A5B97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34BCBE-5FB2-334C-9795-D32152E86CFD}" type="doc">
      <dgm:prSet loTypeId="urn:microsoft.com/office/officeart/2005/8/layout/hierarchy3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1992CDE-BDCB-CA46-812E-87BDE6E0D84C}">
      <dgm:prSet phldrT="[文本]"/>
      <dgm:spPr/>
      <dgm:t>
        <a:bodyPr/>
        <a:lstStyle/>
        <a:p>
          <a:r>
            <a:rPr lang="zh-CN" altLang="en-US" dirty="0" smtClean="0"/>
            <a:t>验证方法</a:t>
          </a:r>
          <a:endParaRPr lang="zh-CN" altLang="en-US" dirty="0"/>
        </a:p>
      </dgm:t>
    </dgm:pt>
    <dgm:pt modelId="{EAA2C485-FF52-5D49-A80A-29C0D245E742}" type="parTrans" cxnId="{E6B4545C-ED29-7649-9B5C-6503E8E1249C}">
      <dgm:prSet/>
      <dgm:spPr/>
      <dgm:t>
        <a:bodyPr/>
        <a:lstStyle/>
        <a:p>
          <a:endParaRPr lang="zh-CN" altLang="en-US"/>
        </a:p>
      </dgm:t>
    </dgm:pt>
    <dgm:pt modelId="{C3191867-780C-DF4C-80B8-9A9DB73A1511}" type="sibTrans" cxnId="{E6B4545C-ED29-7649-9B5C-6503E8E1249C}">
      <dgm:prSet/>
      <dgm:spPr/>
      <dgm:t>
        <a:bodyPr/>
        <a:lstStyle/>
        <a:p>
          <a:endParaRPr lang="zh-CN" altLang="en-US"/>
        </a:p>
      </dgm:t>
    </dgm:pt>
    <dgm:pt modelId="{3DA829C5-68DE-4844-950B-76139297E433}">
      <dgm:prSet phldrT="[文本]"/>
      <dgm:spPr/>
      <dgm:t>
        <a:bodyPr/>
        <a:lstStyle/>
        <a:p>
          <a:r>
            <a:rPr lang="zh-CN" altLang="en-US" dirty="0" smtClean="0"/>
            <a:t>开环仿真测试</a:t>
          </a:r>
          <a:endParaRPr lang="zh-CN" altLang="en-US" dirty="0"/>
        </a:p>
      </dgm:t>
    </dgm:pt>
    <dgm:pt modelId="{10C2DC24-2ADA-5149-BFDD-6036F3A3B7C1}" type="parTrans" cxnId="{71DD2638-42B8-A44A-AB32-75E17049B223}">
      <dgm:prSet/>
      <dgm:spPr/>
      <dgm:t>
        <a:bodyPr/>
        <a:lstStyle/>
        <a:p>
          <a:endParaRPr lang="zh-CN" altLang="en-US"/>
        </a:p>
      </dgm:t>
    </dgm:pt>
    <dgm:pt modelId="{ACF5D37B-39A6-5343-8472-D55D9E5B0741}" type="sibTrans" cxnId="{71DD2638-42B8-A44A-AB32-75E17049B223}">
      <dgm:prSet/>
      <dgm:spPr/>
      <dgm:t>
        <a:bodyPr/>
        <a:lstStyle/>
        <a:p>
          <a:endParaRPr lang="zh-CN" altLang="en-US"/>
        </a:p>
      </dgm:t>
    </dgm:pt>
    <dgm:pt modelId="{5DC26120-5919-CF49-A5BC-77BF76703F13}">
      <dgm:prSet phldrT="[文本]"/>
      <dgm:spPr/>
      <dgm:t>
        <a:bodyPr/>
        <a:lstStyle/>
        <a:p>
          <a:r>
            <a:rPr lang="zh-CN" altLang="en-US" dirty="0" smtClean="0"/>
            <a:t>闭环仿真测试</a:t>
          </a:r>
          <a:endParaRPr lang="zh-CN" altLang="en-US" dirty="0"/>
        </a:p>
      </dgm:t>
    </dgm:pt>
    <dgm:pt modelId="{4074D8C9-EDB0-FA4A-A577-E8ED7D47771B}" type="parTrans" cxnId="{5B33C46A-B17F-7A45-B263-B4874C1AF1E6}">
      <dgm:prSet/>
      <dgm:spPr/>
      <dgm:t>
        <a:bodyPr/>
        <a:lstStyle/>
        <a:p>
          <a:endParaRPr lang="zh-CN" altLang="en-US"/>
        </a:p>
      </dgm:t>
    </dgm:pt>
    <dgm:pt modelId="{FE39A3D2-6094-2046-8BF0-A9E9402CBA86}" type="sibTrans" cxnId="{5B33C46A-B17F-7A45-B263-B4874C1AF1E6}">
      <dgm:prSet/>
      <dgm:spPr/>
      <dgm:t>
        <a:bodyPr/>
        <a:lstStyle/>
        <a:p>
          <a:endParaRPr lang="zh-CN" altLang="en-US"/>
        </a:p>
      </dgm:t>
    </dgm:pt>
    <dgm:pt modelId="{A96348A7-437F-BD40-9FCD-6903EBE39062}">
      <dgm:prSet phldrT="[文本]"/>
      <dgm:spPr/>
      <dgm:t>
        <a:bodyPr/>
        <a:lstStyle/>
        <a:p>
          <a:r>
            <a:rPr lang="zh-CN" altLang="en-US" dirty="0" smtClean="0"/>
            <a:t>开发方式</a:t>
          </a:r>
          <a:endParaRPr lang="zh-CN" altLang="en-US" dirty="0"/>
        </a:p>
      </dgm:t>
    </dgm:pt>
    <dgm:pt modelId="{48F47376-9791-A041-92B8-6F28B039F81A}" type="parTrans" cxnId="{1950C6B6-1FDA-D248-A78A-E9C5408D8333}">
      <dgm:prSet/>
      <dgm:spPr/>
      <dgm:t>
        <a:bodyPr/>
        <a:lstStyle/>
        <a:p>
          <a:endParaRPr lang="zh-CN" altLang="en-US"/>
        </a:p>
      </dgm:t>
    </dgm:pt>
    <dgm:pt modelId="{A10FEFA8-FD6C-8D4B-B0CE-DB6AD6B38E16}" type="sibTrans" cxnId="{1950C6B6-1FDA-D248-A78A-E9C5408D8333}">
      <dgm:prSet/>
      <dgm:spPr/>
      <dgm:t>
        <a:bodyPr/>
        <a:lstStyle/>
        <a:p>
          <a:endParaRPr lang="zh-CN" altLang="en-US"/>
        </a:p>
      </dgm:t>
    </dgm:pt>
    <dgm:pt modelId="{13945ECE-F462-F740-A8B3-694F720AB9C1}">
      <dgm:prSet phldrT="[文本]"/>
      <dgm:spPr/>
      <dgm:t>
        <a:bodyPr/>
        <a:lstStyle/>
        <a:p>
          <a:r>
            <a:rPr lang="en-US" altLang="zh-CN" dirty="0" smtClean="0"/>
            <a:t>MIL</a:t>
          </a:r>
          <a:r>
            <a:rPr lang="zh-CN" altLang="en-US" dirty="0" smtClean="0"/>
            <a:t> </a:t>
          </a:r>
          <a:r>
            <a:rPr lang="mr-IN" altLang="zh-CN" dirty="0" smtClean="0"/>
            <a:t>–</a:t>
          </a:r>
          <a:r>
            <a:rPr lang="zh-CN" altLang="en-US" dirty="0" smtClean="0"/>
            <a:t> 模型在环</a:t>
          </a:r>
          <a:endParaRPr lang="zh-CN" altLang="en-US" dirty="0"/>
        </a:p>
      </dgm:t>
    </dgm:pt>
    <dgm:pt modelId="{99F9A7FC-BE85-6C46-B591-5A7C7A0EB1DB}" type="parTrans" cxnId="{FA295C28-401A-BA4B-B031-95438602D75A}">
      <dgm:prSet/>
      <dgm:spPr/>
      <dgm:t>
        <a:bodyPr/>
        <a:lstStyle/>
        <a:p>
          <a:endParaRPr lang="zh-CN" altLang="en-US"/>
        </a:p>
      </dgm:t>
    </dgm:pt>
    <dgm:pt modelId="{98489E8E-E650-324C-B0A6-E2C5DFA752DA}" type="sibTrans" cxnId="{FA295C28-401A-BA4B-B031-95438602D75A}">
      <dgm:prSet/>
      <dgm:spPr/>
      <dgm:t>
        <a:bodyPr/>
        <a:lstStyle/>
        <a:p>
          <a:endParaRPr lang="zh-CN" altLang="en-US"/>
        </a:p>
      </dgm:t>
    </dgm:pt>
    <dgm:pt modelId="{22896CCA-3DC8-574A-A5A9-AC9E1BB0C73C}">
      <dgm:prSet phldrT="[文本]"/>
      <dgm:spPr/>
      <dgm:t>
        <a:bodyPr/>
        <a:lstStyle/>
        <a:p>
          <a:r>
            <a:rPr lang="en-US" altLang="zh-CN" dirty="0" smtClean="0"/>
            <a:t>SIL</a:t>
          </a:r>
          <a:r>
            <a:rPr lang="zh-CN" altLang="en-US" dirty="0" smtClean="0"/>
            <a:t> </a:t>
          </a:r>
          <a:r>
            <a:rPr lang="mr-IN" altLang="zh-CN" dirty="0" smtClean="0"/>
            <a:t>–</a:t>
          </a:r>
          <a:r>
            <a:rPr lang="zh-CN" altLang="en-US" dirty="0" smtClean="0"/>
            <a:t> 软件在环</a:t>
          </a:r>
          <a:endParaRPr lang="zh-CN" altLang="en-US" dirty="0"/>
        </a:p>
      </dgm:t>
    </dgm:pt>
    <dgm:pt modelId="{9CA33628-204E-1E45-9089-0007A061CB6B}" type="parTrans" cxnId="{5D8010AA-3751-AD41-BEBE-53049061A7C1}">
      <dgm:prSet/>
      <dgm:spPr/>
      <dgm:t>
        <a:bodyPr/>
        <a:lstStyle/>
        <a:p>
          <a:endParaRPr lang="zh-CN" altLang="en-US"/>
        </a:p>
      </dgm:t>
    </dgm:pt>
    <dgm:pt modelId="{BD127A0A-7DD0-8B47-B32C-C3FEA6CD0913}" type="sibTrans" cxnId="{5D8010AA-3751-AD41-BEBE-53049061A7C1}">
      <dgm:prSet/>
      <dgm:spPr/>
      <dgm:t>
        <a:bodyPr/>
        <a:lstStyle/>
        <a:p>
          <a:endParaRPr lang="zh-CN" altLang="en-US"/>
        </a:p>
      </dgm:t>
    </dgm:pt>
    <dgm:pt modelId="{AF80A65F-15EC-EC49-8618-5E7EA609C390}">
      <dgm:prSet phldrT="[文本]"/>
      <dgm:spPr/>
      <dgm:t>
        <a:bodyPr/>
        <a:lstStyle/>
        <a:p>
          <a:r>
            <a:rPr lang="zh-CN" altLang="en-US" dirty="0" smtClean="0"/>
            <a:t>离线纯仿真</a:t>
          </a:r>
          <a:endParaRPr lang="zh-CN" altLang="en-US" dirty="0"/>
        </a:p>
      </dgm:t>
    </dgm:pt>
    <dgm:pt modelId="{C797850A-F982-4347-88BD-94756724D561}" type="parTrans" cxnId="{59F7E8B8-0EF5-A949-B07D-2833F9976276}">
      <dgm:prSet/>
      <dgm:spPr/>
      <dgm:t>
        <a:bodyPr/>
        <a:lstStyle/>
        <a:p>
          <a:endParaRPr lang="zh-CN" altLang="en-US"/>
        </a:p>
      </dgm:t>
    </dgm:pt>
    <dgm:pt modelId="{D1EA0F7C-211A-0544-A106-1E87BF515067}" type="sibTrans" cxnId="{59F7E8B8-0EF5-A949-B07D-2833F9976276}">
      <dgm:prSet/>
      <dgm:spPr/>
      <dgm:t>
        <a:bodyPr/>
        <a:lstStyle/>
        <a:p>
          <a:endParaRPr lang="zh-CN" altLang="en-US"/>
        </a:p>
      </dgm:t>
    </dgm:pt>
    <dgm:pt modelId="{B284C240-FB0E-F540-8AC6-1FDF0B867FD3}">
      <dgm:prSet phldrT="[文本]"/>
      <dgm:spPr/>
      <dgm:t>
        <a:bodyPr/>
        <a:lstStyle/>
        <a:p>
          <a:r>
            <a:rPr lang="en-US" altLang="zh-CN" dirty="0" smtClean="0"/>
            <a:t>HIL </a:t>
          </a:r>
          <a:r>
            <a:rPr lang="en-US" altLang="zh-CN" smtClean="0"/>
            <a:t>- </a:t>
          </a:r>
          <a:r>
            <a:rPr lang="zh-CN" altLang="en-US" smtClean="0"/>
            <a:t>硬件在环</a:t>
          </a:r>
          <a:endParaRPr lang="zh-CN" altLang="en-US" dirty="0"/>
        </a:p>
      </dgm:t>
    </dgm:pt>
    <dgm:pt modelId="{3715C99B-DDA7-8F40-BFB3-D0A1E7CA9516}" type="parTrans" cxnId="{05FBB73A-D0E4-C345-A716-DBABBD4F9315}">
      <dgm:prSet/>
      <dgm:spPr/>
      <dgm:t>
        <a:bodyPr/>
        <a:lstStyle/>
        <a:p>
          <a:endParaRPr lang="zh-CN" altLang="en-US"/>
        </a:p>
      </dgm:t>
    </dgm:pt>
    <dgm:pt modelId="{D7713784-EE3C-F940-9135-4F37D10BCA99}" type="sibTrans" cxnId="{05FBB73A-D0E4-C345-A716-DBABBD4F9315}">
      <dgm:prSet/>
      <dgm:spPr/>
      <dgm:t>
        <a:bodyPr/>
        <a:lstStyle/>
        <a:p>
          <a:endParaRPr lang="zh-CN" altLang="en-US"/>
        </a:p>
      </dgm:t>
    </dgm:pt>
    <dgm:pt modelId="{F68C3D54-5E33-9340-93C0-930B29C8149D}">
      <dgm:prSet phldrT="[文本]"/>
      <dgm:spPr/>
      <dgm:t>
        <a:bodyPr/>
        <a:lstStyle/>
        <a:p>
          <a:r>
            <a:rPr lang="en-US" altLang="zh-CN" dirty="0" smtClean="0"/>
            <a:t>DIL </a:t>
          </a:r>
          <a:r>
            <a:rPr lang="en-US" altLang="zh-CN" smtClean="0"/>
            <a:t>- </a:t>
          </a:r>
          <a:r>
            <a:rPr lang="zh-CN" altLang="en-US" smtClean="0"/>
            <a:t>驾驶员在环</a:t>
          </a:r>
          <a:endParaRPr lang="zh-CN" altLang="en-US" dirty="0"/>
        </a:p>
      </dgm:t>
    </dgm:pt>
    <dgm:pt modelId="{AE23FFB3-70DD-4C4D-8430-8DF3A152A9D2}" type="parTrans" cxnId="{99B19F3E-B9D1-9E45-B9FE-B852FB170A5D}">
      <dgm:prSet/>
      <dgm:spPr/>
      <dgm:t>
        <a:bodyPr/>
        <a:lstStyle/>
        <a:p>
          <a:endParaRPr lang="zh-CN" altLang="en-US"/>
        </a:p>
      </dgm:t>
    </dgm:pt>
    <dgm:pt modelId="{BFEAF11A-CCBD-1543-9367-861D8BCD0982}" type="sibTrans" cxnId="{99B19F3E-B9D1-9E45-B9FE-B852FB170A5D}">
      <dgm:prSet/>
      <dgm:spPr/>
      <dgm:t>
        <a:bodyPr/>
        <a:lstStyle/>
        <a:p>
          <a:endParaRPr lang="zh-CN" altLang="en-US"/>
        </a:p>
      </dgm:t>
    </dgm:pt>
    <dgm:pt modelId="{ED382CE6-58BA-9548-AF4E-01A177F828DC}">
      <dgm:prSet phldrT="[文本]"/>
      <dgm:spPr/>
      <dgm:t>
        <a:bodyPr/>
        <a:lstStyle/>
        <a:p>
          <a:r>
            <a:rPr lang="en-US" altLang="zh-CN" dirty="0" smtClean="0"/>
            <a:t>VIL - </a:t>
          </a:r>
          <a:r>
            <a:rPr lang="zh-CN" altLang="en-US" dirty="0" smtClean="0"/>
            <a:t>车辆在环</a:t>
          </a:r>
          <a:endParaRPr lang="zh-CN" altLang="en-US" dirty="0"/>
        </a:p>
      </dgm:t>
    </dgm:pt>
    <dgm:pt modelId="{E7B23FA4-B757-8B4E-AD7D-5C951F010DC0}" type="parTrans" cxnId="{3C609EA1-D7A9-FC4C-B9F8-C904EEA4DAB7}">
      <dgm:prSet/>
      <dgm:spPr/>
      <dgm:t>
        <a:bodyPr/>
        <a:lstStyle/>
        <a:p>
          <a:endParaRPr lang="zh-CN" altLang="en-US"/>
        </a:p>
      </dgm:t>
    </dgm:pt>
    <dgm:pt modelId="{074C1FEE-4270-634E-ABC3-03D778B3FF06}" type="sibTrans" cxnId="{3C609EA1-D7A9-FC4C-B9F8-C904EEA4DAB7}">
      <dgm:prSet/>
      <dgm:spPr/>
      <dgm:t>
        <a:bodyPr/>
        <a:lstStyle/>
        <a:p>
          <a:endParaRPr lang="zh-CN" altLang="en-US"/>
        </a:p>
      </dgm:t>
    </dgm:pt>
    <dgm:pt modelId="{03662130-7981-304A-9FAF-04E45547BD8A}">
      <dgm:prSet phldrT="[文本]"/>
      <dgm:spPr/>
      <dgm:t>
        <a:bodyPr/>
        <a:lstStyle/>
        <a:p>
          <a:r>
            <a:rPr lang="zh-CN" altLang="en-US" dirty="0" smtClean="0"/>
            <a:t>开发标的</a:t>
          </a:r>
          <a:endParaRPr lang="zh-CN" altLang="en-US" dirty="0"/>
        </a:p>
      </dgm:t>
    </dgm:pt>
    <dgm:pt modelId="{10B89C19-6BD6-EC49-A2D5-E8580ABE0D31}" type="parTrans" cxnId="{331EEAAC-D2D9-0548-B14B-4A37506A15E4}">
      <dgm:prSet/>
      <dgm:spPr/>
      <dgm:t>
        <a:bodyPr/>
        <a:lstStyle/>
        <a:p>
          <a:endParaRPr lang="zh-CN" altLang="en-US"/>
        </a:p>
      </dgm:t>
    </dgm:pt>
    <dgm:pt modelId="{572D2FBE-FD4B-FC48-821C-C3122B4EEC07}" type="sibTrans" cxnId="{331EEAAC-D2D9-0548-B14B-4A37506A15E4}">
      <dgm:prSet/>
      <dgm:spPr/>
      <dgm:t>
        <a:bodyPr/>
        <a:lstStyle/>
        <a:p>
          <a:endParaRPr lang="zh-CN" altLang="en-US"/>
        </a:p>
      </dgm:t>
    </dgm:pt>
    <dgm:pt modelId="{F3FA1A70-E60D-6540-BD60-F36823D53076}">
      <dgm:prSet phldrT="[文本]"/>
      <dgm:spPr/>
      <dgm:t>
        <a:bodyPr/>
        <a:lstStyle/>
        <a:p>
          <a:r>
            <a:rPr lang="en-US" altLang="zh-CN" dirty="0" smtClean="0"/>
            <a:t>LTE-V</a:t>
          </a:r>
          <a:r>
            <a:rPr lang="zh-CN" altLang="en-US" dirty="0" smtClean="0"/>
            <a:t>无线设备</a:t>
          </a:r>
          <a:endParaRPr lang="zh-CN" altLang="en-US" dirty="0"/>
        </a:p>
      </dgm:t>
    </dgm:pt>
    <dgm:pt modelId="{CC49B29F-5CE2-D743-8F7A-86B2A6A3FFDC}" type="parTrans" cxnId="{7D154E27-BDB8-414F-93D7-816A17013CE6}">
      <dgm:prSet/>
      <dgm:spPr/>
      <dgm:t>
        <a:bodyPr/>
        <a:lstStyle/>
        <a:p>
          <a:endParaRPr lang="zh-CN" altLang="en-US"/>
        </a:p>
      </dgm:t>
    </dgm:pt>
    <dgm:pt modelId="{6A00A7AF-6B32-F94E-BC35-4A0C03D10663}" type="sibTrans" cxnId="{7D154E27-BDB8-414F-93D7-816A17013CE6}">
      <dgm:prSet/>
      <dgm:spPr/>
      <dgm:t>
        <a:bodyPr/>
        <a:lstStyle/>
        <a:p>
          <a:endParaRPr lang="zh-CN" altLang="en-US"/>
        </a:p>
      </dgm:t>
    </dgm:pt>
    <dgm:pt modelId="{F55AD5F7-DB46-E141-B6EC-7882654F3F85}">
      <dgm:prSet phldrT="[文本]"/>
      <dgm:spPr/>
      <dgm:t>
        <a:bodyPr/>
        <a:lstStyle/>
        <a:p>
          <a:r>
            <a:rPr lang="en-US" altLang="zh-CN" smtClean="0"/>
            <a:t>OBU</a:t>
          </a:r>
          <a:r>
            <a:rPr lang="zh-CN" altLang="en-US" smtClean="0"/>
            <a:t>产品</a:t>
          </a:r>
          <a:endParaRPr lang="zh-CN" altLang="en-US" dirty="0"/>
        </a:p>
      </dgm:t>
    </dgm:pt>
    <dgm:pt modelId="{4D318255-D0F3-3E44-BFD7-6F423C1C6CF6}" type="parTrans" cxnId="{AB2AAE14-DAA4-F449-AEBF-E4E63B06E5EC}">
      <dgm:prSet/>
      <dgm:spPr/>
      <dgm:t>
        <a:bodyPr/>
        <a:lstStyle/>
        <a:p>
          <a:endParaRPr lang="zh-CN" altLang="en-US"/>
        </a:p>
      </dgm:t>
    </dgm:pt>
    <dgm:pt modelId="{DE27F376-33DE-CD4C-BCBF-DC3F58130435}" type="sibTrans" cxnId="{AB2AAE14-DAA4-F449-AEBF-E4E63B06E5EC}">
      <dgm:prSet/>
      <dgm:spPr/>
      <dgm:t>
        <a:bodyPr/>
        <a:lstStyle/>
        <a:p>
          <a:endParaRPr lang="zh-CN" altLang="en-US"/>
        </a:p>
      </dgm:t>
    </dgm:pt>
    <dgm:pt modelId="{56FF3B2F-F198-854A-8F3F-BB1BD708EC90}">
      <dgm:prSet phldrT="[文本]"/>
      <dgm:spPr/>
      <dgm:t>
        <a:bodyPr/>
        <a:lstStyle/>
        <a:p>
          <a:r>
            <a:rPr lang="en-US" altLang="zh-CN" dirty="0" smtClean="0"/>
            <a:t>RSU</a:t>
          </a:r>
          <a:r>
            <a:rPr lang="zh-CN" altLang="en-US" dirty="0" smtClean="0"/>
            <a:t>产品</a:t>
          </a:r>
          <a:endParaRPr lang="zh-CN" altLang="en-US" dirty="0"/>
        </a:p>
      </dgm:t>
    </dgm:pt>
    <dgm:pt modelId="{104A400F-3976-7445-B9BB-041908FDE2B4}" type="parTrans" cxnId="{18F9F10D-5E45-7A42-A890-E39A7B08371D}">
      <dgm:prSet/>
      <dgm:spPr/>
      <dgm:t>
        <a:bodyPr/>
        <a:lstStyle/>
        <a:p>
          <a:endParaRPr lang="zh-CN" altLang="en-US"/>
        </a:p>
      </dgm:t>
    </dgm:pt>
    <dgm:pt modelId="{6CEAA574-9402-B540-B64D-DE84BCF3BACF}" type="sibTrans" cxnId="{18F9F10D-5E45-7A42-A890-E39A7B08371D}">
      <dgm:prSet/>
      <dgm:spPr/>
      <dgm:t>
        <a:bodyPr/>
        <a:lstStyle/>
        <a:p>
          <a:endParaRPr lang="zh-CN" altLang="en-US"/>
        </a:p>
      </dgm:t>
    </dgm:pt>
    <dgm:pt modelId="{BF2335BD-14E7-AB4A-839A-206AE199BB16}">
      <dgm:prSet phldrT="[文本]"/>
      <dgm:spPr/>
      <dgm:t>
        <a:bodyPr/>
        <a:lstStyle/>
        <a:p>
          <a:r>
            <a:rPr lang="zh-CN" altLang="en-US" dirty="0" smtClean="0"/>
            <a:t>智能汽车</a:t>
          </a:r>
          <a:endParaRPr lang="zh-CN" altLang="en-US" dirty="0"/>
        </a:p>
      </dgm:t>
    </dgm:pt>
    <dgm:pt modelId="{58C49E87-F82A-C04F-B3E3-DBB8C1D1E7AD}" type="parTrans" cxnId="{3CEA4EA7-4008-4F40-A8C5-1052DC92ACF0}">
      <dgm:prSet/>
      <dgm:spPr/>
      <dgm:t>
        <a:bodyPr/>
        <a:lstStyle/>
        <a:p>
          <a:endParaRPr lang="zh-CN" altLang="en-US"/>
        </a:p>
      </dgm:t>
    </dgm:pt>
    <dgm:pt modelId="{9CCF7C72-82C0-4D4E-AE09-1FED0607BCD5}" type="sibTrans" cxnId="{3CEA4EA7-4008-4F40-A8C5-1052DC92ACF0}">
      <dgm:prSet/>
      <dgm:spPr/>
      <dgm:t>
        <a:bodyPr/>
        <a:lstStyle/>
        <a:p>
          <a:endParaRPr lang="zh-CN" altLang="en-US"/>
        </a:p>
      </dgm:t>
    </dgm:pt>
    <dgm:pt modelId="{82076E93-7359-A248-9298-75BB47849DB8}">
      <dgm:prSet phldrT="[文本]"/>
      <dgm:spPr/>
      <dgm:t>
        <a:bodyPr/>
        <a:lstStyle/>
        <a:p>
          <a:r>
            <a:rPr lang="en-US" altLang="zh-CN" dirty="0" smtClean="0"/>
            <a:t>V2X</a:t>
          </a:r>
          <a:r>
            <a:rPr lang="zh-CN" altLang="en-US" dirty="0" smtClean="0"/>
            <a:t>应用</a:t>
          </a:r>
          <a:endParaRPr lang="zh-CN" altLang="en-US" dirty="0"/>
        </a:p>
      </dgm:t>
    </dgm:pt>
    <dgm:pt modelId="{668ADAF3-B79A-0146-9B0D-0D15FD412703}" type="parTrans" cxnId="{8F438444-91E3-6D4B-A2FD-2526859EABAB}">
      <dgm:prSet/>
      <dgm:spPr/>
      <dgm:t>
        <a:bodyPr/>
        <a:lstStyle/>
        <a:p>
          <a:endParaRPr lang="zh-CN" altLang="en-US"/>
        </a:p>
      </dgm:t>
    </dgm:pt>
    <dgm:pt modelId="{0A35E0A9-E1E0-3D44-8330-21D7330A15A6}" type="sibTrans" cxnId="{8F438444-91E3-6D4B-A2FD-2526859EABAB}">
      <dgm:prSet/>
      <dgm:spPr/>
      <dgm:t>
        <a:bodyPr/>
        <a:lstStyle/>
        <a:p>
          <a:endParaRPr lang="zh-CN" altLang="en-US"/>
        </a:p>
      </dgm:t>
    </dgm:pt>
    <dgm:pt modelId="{53C27A16-184A-7044-ABDC-285406A81A1A}">
      <dgm:prSet phldrT="[文本]"/>
      <dgm:spPr/>
      <dgm:t>
        <a:bodyPr/>
        <a:lstStyle/>
        <a:p>
          <a:r>
            <a:rPr lang="zh-CN" altLang="en-US" dirty="0" smtClean="0"/>
            <a:t>规范标准</a:t>
          </a:r>
          <a:endParaRPr lang="zh-CN" altLang="en-US" dirty="0"/>
        </a:p>
      </dgm:t>
    </dgm:pt>
    <dgm:pt modelId="{5BF057ED-3BAE-A342-A759-C700F53A4147}" type="parTrans" cxnId="{B683015E-4A25-004C-A323-1DF3943280D3}">
      <dgm:prSet/>
      <dgm:spPr/>
      <dgm:t>
        <a:bodyPr/>
        <a:lstStyle/>
        <a:p>
          <a:endParaRPr lang="zh-CN" altLang="en-US"/>
        </a:p>
      </dgm:t>
    </dgm:pt>
    <dgm:pt modelId="{8752AB89-D6D9-AA44-B3FD-C20951B5A020}" type="sibTrans" cxnId="{B683015E-4A25-004C-A323-1DF3943280D3}">
      <dgm:prSet/>
      <dgm:spPr/>
      <dgm:t>
        <a:bodyPr/>
        <a:lstStyle/>
        <a:p>
          <a:endParaRPr lang="zh-CN" altLang="en-US"/>
        </a:p>
      </dgm:t>
    </dgm:pt>
    <dgm:pt modelId="{0562455B-1CF4-5148-9AC7-921BB38CCA9A}">
      <dgm:prSet phldrT="[文本]"/>
      <dgm:spPr/>
      <dgm:t>
        <a:bodyPr/>
        <a:lstStyle/>
        <a:p>
          <a:r>
            <a:rPr lang="en-US" altLang="zh-CN" dirty="0" smtClean="0"/>
            <a:t>CSAE, T/CSAE 53-2017</a:t>
          </a:r>
          <a:endParaRPr lang="zh-CN" altLang="en-US" dirty="0"/>
        </a:p>
      </dgm:t>
    </dgm:pt>
    <dgm:pt modelId="{D14B6542-3FD9-D042-B11B-5E81B3470EC6}" type="parTrans" cxnId="{10496671-E897-AB44-9771-C791C006760E}">
      <dgm:prSet/>
      <dgm:spPr/>
      <dgm:t>
        <a:bodyPr/>
        <a:lstStyle/>
        <a:p>
          <a:endParaRPr lang="zh-CN" altLang="en-US"/>
        </a:p>
      </dgm:t>
    </dgm:pt>
    <dgm:pt modelId="{9DE32A24-5BB9-754E-918A-E3585663B17F}" type="sibTrans" cxnId="{10496671-E897-AB44-9771-C791C006760E}">
      <dgm:prSet/>
      <dgm:spPr/>
      <dgm:t>
        <a:bodyPr/>
        <a:lstStyle/>
        <a:p>
          <a:endParaRPr lang="zh-CN" altLang="en-US"/>
        </a:p>
      </dgm:t>
    </dgm:pt>
    <dgm:pt modelId="{E8E9B79C-C979-4E4B-868D-E3E71ECE53AA}">
      <dgm:prSet phldrT="[文本]"/>
      <dgm:spPr/>
      <dgm:t>
        <a:bodyPr/>
        <a:lstStyle/>
        <a:p>
          <a:r>
            <a:rPr lang="en-US" altLang="zh-CN" dirty="0" smtClean="0"/>
            <a:t>GB/T </a:t>
          </a:r>
          <a:r>
            <a:rPr lang="mr-IN" altLang="zh-CN" dirty="0" smtClean="0"/>
            <a:t>…</a:t>
          </a:r>
          <a:endParaRPr lang="zh-CN" altLang="en-US" dirty="0"/>
        </a:p>
      </dgm:t>
    </dgm:pt>
    <dgm:pt modelId="{BA96E844-55C3-B04A-817B-30AC8496E079}" type="parTrans" cxnId="{F0B0D03B-8891-F849-911A-01FD4785F62D}">
      <dgm:prSet/>
      <dgm:spPr/>
      <dgm:t>
        <a:bodyPr/>
        <a:lstStyle/>
        <a:p>
          <a:endParaRPr lang="zh-CN" altLang="en-US"/>
        </a:p>
      </dgm:t>
    </dgm:pt>
    <dgm:pt modelId="{F09CDC46-60E2-1B47-B787-D16D49E42691}" type="sibTrans" cxnId="{F0B0D03B-8891-F849-911A-01FD4785F62D}">
      <dgm:prSet/>
      <dgm:spPr/>
      <dgm:t>
        <a:bodyPr/>
        <a:lstStyle/>
        <a:p>
          <a:endParaRPr lang="zh-CN" altLang="en-US"/>
        </a:p>
      </dgm:t>
    </dgm:pt>
    <dgm:pt modelId="{56ACB6CA-9E03-F94C-B0F4-3FC3EBF51666}" type="pres">
      <dgm:prSet presAssocID="{6234BCBE-5FB2-334C-9795-D32152E86CF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9303E5E-9C61-9C4D-9250-D065135A074C}" type="pres">
      <dgm:prSet presAssocID="{03662130-7981-304A-9FAF-04E45547BD8A}" presName="root" presStyleCnt="0"/>
      <dgm:spPr/>
    </dgm:pt>
    <dgm:pt modelId="{37C4969E-D57E-CF46-BC53-E1A33035AC6C}" type="pres">
      <dgm:prSet presAssocID="{03662130-7981-304A-9FAF-04E45547BD8A}" presName="rootComposite" presStyleCnt="0"/>
      <dgm:spPr/>
    </dgm:pt>
    <dgm:pt modelId="{32DAE406-D514-0145-BB35-777BDAE5C4E1}" type="pres">
      <dgm:prSet presAssocID="{03662130-7981-304A-9FAF-04E45547BD8A}" presName="rootText" presStyleLbl="node1" presStyleIdx="0" presStyleCnt="4"/>
      <dgm:spPr/>
      <dgm:t>
        <a:bodyPr/>
        <a:lstStyle/>
        <a:p>
          <a:endParaRPr lang="zh-CN" altLang="en-US"/>
        </a:p>
      </dgm:t>
    </dgm:pt>
    <dgm:pt modelId="{55C40B16-85F4-FC4E-83A3-94BFFB66BAEE}" type="pres">
      <dgm:prSet presAssocID="{03662130-7981-304A-9FAF-04E45547BD8A}" presName="rootConnector" presStyleLbl="node1" presStyleIdx="0" presStyleCnt="4"/>
      <dgm:spPr/>
      <dgm:t>
        <a:bodyPr/>
        <a:lstStyle/>
        <a:p>
          <a:endParaRPr lang="zh-CN" altLang="en-US"/>
        </a:p>
      </dgm:t>
    </dgm:pt>
    <dgm:pt modelId="{B390D686-41A6-2549-AFB8-ED8EB64CBB35}" type="pres">
      <dgm:prSet presAssocID="{03662130-7981-304A-9FAF-04E45547BD8A}" presName="childShape" presStyleCnt="0"/>
      <dgm:spPr/>
    </dgm:pt>
    <dgm:pt modelId="{ABA42647-B415-EC45-84D2-BC71CED83B6B}" type="pres">
      <dgm:prSet presAssocID="{CC49B29F-5CE2-D743-8F7A-86B2A6A3FFDC}" presName="Name13" presStyleLbl="parChTrans1D2" presStyleIdx="0" presStyleCnt="15" custSzX="290451"/>
      <dgm:spPr/>
      <dgm:t>
        <a:bodyPr/>
        <a:lstStyle/>
        <a:p>
          <a:endParaRPr lang="zh-CN" altLang="en-US"/>
        </a:p>
      </dgm:t>
    </dgm:pt>
    <dgm:pt modelId="{600EB905-D3EB-E345-AFE3-BE3E0804591E}" type="pres">
      <dgm:prSet presAssocID="{F3FA1A70-E60D-6540-BD60-F36823D53076}" presName="childText" presStyleLbl="bgAcc1" presStyleIdx="0" presStyleCnt="15" custScaleX="2540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9F99A2-AF86-D14E-B987-4D04AFCB7C7C}" type="pres">
      <dgm:prSet presAssocID="{4D318255-D0F3-3E44-BFD7-6F423C1C6CF6}" presName="Name13" presStyleLbl="parChTrans1D2" presStyleIdx="1" presStyleCnt="15" custSzX="290451"/>
      <dgm:spPr/>
      <dgm:t>
        <a:bodyPr/>
        <a:lstStyle/>
        <a:p>
          <a:endParaRPr lang="zh-CN" altLang="en-US"/>
        </a:p>
      </dgm:t>
    </dgm:pt>
    <dgm:pt modelId="{F39BC877-E459-CC48-9180-AA3D803F15BD}" type="pres">
      <dgm:prSet presAssocID="{F55AD5F7-DB46-E141-B6EC-7882654F3F85}" presName="childText" presStyleLbl="bgAcc1" presStyleIdx="1" presStyleCnt="15" custScaleX="2540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1BC2FD-77DC-5841-8495-11F47F379723}" type="pres">
      <dgm:prSet presAssocID="{104A400F-3976-7445-B9BB-041908FDE2B4}" presName="Name13" presStyleLbl="parChTrans1D2" presStyleIdx="2" presStyleCnt="15" custSzX="290451"/>
      <dgm:spPr/>
      <dgm:t>
        <a:bodyPr/>
        <a:lstStyle/>
        <a:p>
          <a:endParaRPr lang="zh-CN" altLang="en-US"/>
        </a:p>
      </dgm:t>
    </dgm:pt>
    <dgm:pt modelId="{E7EC8337-AE77-B44B-9898-3BC8091E1268}" type="pres">
      <dgm:prSet presAssocID="{56FF3B2F-F198-854A-8F3F-BB1BD708EC90}" presName="childText" presStyleLbl="bgAcc1" presStyleIdx="2" presStyleCnt="15" custScaleX="2540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D098DA-6710-9E4E-A9F9-02AFA22D6442}" type="pres">
      <dgm:prSet presAssocID="{58C49E87-F82A-C04F-B3E3-DBB8C1D1E7AD}" presName="Name13" presStyleLbl="parChTrans1D2" presStyleIdx="3" presStyleCnt="15" custSzX="290451"/>
      <dgm:spPr/>
      <dgm:t>
        <a:bodyPr/>
        <a:lstStyle/>
        <a:p>
          <a:endParaRPr lang="zh-CN" altLang="en-US"/>
        </a:p>
      </dgm:t>
    </dgm:pt>
    <dgm:pt modelId="{E56E0EFA-7507-DB43-94A4-FC3E4E5EE269}" type="pres">
      <dgm:prSet presAssocID="{BF2335BD-14E7-AB4A-839A-206AE199BB16}" presName="childText" presStyleLbl="bgAcc1" presStyleIdx="3" presStyleCnt="15" custScaleX="2540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36B9D6-442B-0745-AF10-25D7519262BB}" type="pres">
      <dgm:prSet presAssocID="{668ADAF3-B79A-0146-9B0D-0D15FD412703}" presName="Name13" presStyleLbl="parChTrans1D2" presStyleIdx="4" presStyleCnt="15" custSzX="290451"/>
      <dgm:spPr/>
      <dgm:t>
        <a:bodyPr/>
        <a:lstStyle/>
        <a:p>
          <a:endParaRPr lang="zh-CN" altLang="en-US"/>
        </a:p>
      </dgm:t>
    </dgm:pt>
    <dgm:pt modelId="{7492C906-8568-1F4F-BE1C-331FBD1298E1}" type="pres">
      <dgm:prSet presAssocID="{82076E93-7359-A248-9298-75BB47849DB8}" presName="childText" presStyleLbl="bgAcc1" presStyleIdx="4" presStyleCnt="15" custScaleX="2540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4147C8-9815-994D-8DF0-098861619A73}" type="pres">
      <dgm:prSet presAssocID="{D1992CDE-BDCB-CA46-812E-87BDE6E0D84C}" presName="root" presStyleCnt="0"/>
      <dgm:spPr/>
    </dgm:pt>
    <dgm:pt modelId="{45AB2FB5-FAAF-3B41-887B-990D061B01D4}" type="pres">
      <dgm:prSet presAssocID="{D1992CDE-BDCB-CA46-812E-87BDE6E0D84C}" presName="rootComposite" presStyleCnt="0"/>
      <dgm:spPr/>
    </dgm:pt>
    <dgm:pt modelId="{3D718575-6B19-6349-8B5E-9A4EDD0B87E1}" type="pres">
      <dgm:prSet presAssocID="{D1992CDE-BDCB-CA46-812E-87BDE6E0D84C}" presName="rootText" presStyleLbl="node1" presStyleIdx="1" presStyleCnt="4"/>
      <dgm:spPr/>
      <dgm:t>
        <a:bodyPr/>
        <a:lstStyle/>
        <a:p>
          <a:endParaRPr lang="zh-CN" altLang="en-US"/>
        </a:p>
      </dgm:t>
    </dgm:pt>
    <dgm:pt modelId="{D489ED8A-B2DB-EB42-9AF2-57FD6F5207F3}" type="pres">
      <dgm:prSet presAssocID="{D1992CDE-BDCB-CA46-812E-87BDE6E0D84C}" presName="rootConnector" presStyleLbl="node1" presStyleIdx="1" presStyleCnt="4"/>
      <dgm:spPr/>
      <dgm:t>
        <a:bodyPr/>
        <a:lstStyle/>
        <a:p>
          <a:endParaRPr lang="zh-CN" altLang="en-US"/>
        </a:p>
      </dgm:t>
    </dgm:pt>
    <dgm:pt modelId="{864D6A77-F05F-274C-93DC-A86EC2BC19F2}" type="pres">
      <dgm:prSet presAssocID="{D1992CDE-BDCB-CA46-812E-87BDE6E0D84C}" presName="childShape" presStyleCnt="0"/>
      <dgm:spPr/>
    </dgm:pt>
    <dgm:pt modelId="{C2710EF9-B279-C643-9A5E-82BC00FE41BF}" type="pres">
      <dgm:prSet presAssocID="{10C2DC24-2ADA-5149-BFDD-6036F3A3B7C1}" presName="Name13" presStyleLbl="parChTrans1D2" presStyleIdx="5" presStyleCnt="15"/>
      <dgm:spPr/>
      <dgm:t>
        <a:bodyPr/>
        <a:lstStyle/>
        <a:p>
          <a:endParaRPr lang="zh-CN" altLang="en-US"/>
        </a:p>
      </dgm:t>
    </dgm:pt>
    <dgm:pt modelId="{94F775A4-A0FA-254D-BDF7-9F2C379DC91B}" type="pres">
      <dgm:prSet presAssocID="{3DA829C5-68DE-4844-950B-76139297E433}" presName="childText" presStyleLbl="bgAcc1" presStyleIdx="5" presStyleCnt="15" custScaleX="1978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980AC0-4813-0447-86AE-517925A4E784}" type="pres">
      <dgm:prSet presAssocID="{4074D8C9-EDB0-FA4A-A577-E8ED7D47771B}" presName="Name13" presStyleLbl="parChTrans1D2" presStyleIdx="6" presStyleCnt="15"/>
      <dgm:spPr/>
      <dgm:t>
        <a:bodyPr/>
        <a:lstStyle/>
        <a:p>
          <a:endParaRPr lang="zh-CN" altLang="en-US"/>
        </a:p>
      </dgm:t>
    </dgm:pt>
    <dgm:pt modelId="{B9A2A279-820E-B644-9B85-772DE1A97F67}" type="pres">
      <dgm:prSet presAssocID="{5DC26120-5919-CF49-A5BC-77BF76703F13}" presName="childText" presStyleLbl="bgAcc1" presStyleIdx="6" presStyleCnt="15" custScaleX="20066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BD4E57-95A8-CB4B-B5BC-3AE09440CB48}" type="pres">
      <dgm:prSet presAssocID="{A96348A7-437F-BD40-9FCD-6903EBE39062}" presName="root" presStyleCnt="0"/>
      <dgm:spPr/>
    </dgm:pt>
    <dgm:pt modelId="{56A1C91A-AEA4-DC43-94EA-2BA19B0E5C6E}" type="pres">
      <dgm:prSet presAssocID="{A96348A7-437F-BD40-9FCD-6903EBE39062}" presName="rootComposite" presStyleCnt="0"/>
      <dgm:spPr/>
    </dgm:pt>
    <dgm:pt modelId="{FDA31A5A-1255-C845-AFA6-ABE5FC8C3353}" type="pres">
      <dgm:prSet presAssocID="{A96348A7-437F-BD40-9FCD-6903EBE39062}" presName="rootText" presStyleLbl="node1" presStyleIdx="2" presStyleCnt="4"/>
      <dgm:spPr/>
      <dgm:t>
        <a:bodyPr/>
        <a:lstStyle/>
        <a:p>
          <a:endParaRPr lang="zh-CN" altLang="en-US"/>
        </a:p>
      </dgm:t>
    </dgm:pt>
    <dgm:pt modelId="{DD4292FA-446A-774E-AF55-ED49926361DF}" type="pres">
      <dgm:prSet presAssocID="{A96348A7-437F-BD40-9FCD-6903EBE39062}" presName="rootConnector" presStyleLbl="node1" presStyleIdx="2" presStyleCnt="4"/>
      <dgm:spPr/>
      <dgm:t>
        <a:bodyPr/>
        <a:lstStyle/>
        <a:p>
          <a:endParaRPr lang="zh-CN" altLang="en-US"/>
        </a:p>
      </dgm:t>
    </dgm:pt>
    <dgm:pt modelId="{2475E3AC-4A95-2843-95A7-7EB92320FC26}" type="pres">
      <dgm:prSet presAssocID="{A96348A7-437F-BD40-9FCD-6903EBE39062}" presName="childShape" presStyleCnt="0"/>
      <dgm:spPr/>
    </dgm:pt>
    <dgm:pt modelId="{EDBDA941-78CB-E941-8EE0-DCEAA04D1AE2}" type="pres">
      <dgm:prSet presAssocID="{C797850A-F982-4347-88BD-94756724D561}" presName="Name13" presStyleLbl="parChTrans1D2" presStyleIdx="7" presStyleCnt="15" custSzX="151494"/>
      <dgm:spPr/>
      <dgm:t>
        <a:bodyPr/>
        <a:lstStyle/>
        <a:p>
          <a:endParaRPr lang="zh-CN" altLang="en-US"/>
        </a:p>
      </dgm:t>
    </dgm:pt>
    <dgm:pt modelId="{42E17F75-F0A5-A84C-B58F-EA3EC8ED5239}" type="pres">
      <dgm:prSet presAssocID="{AF80A65F-15EC-EC49-8618-5E7EA609C390}" presName="childText" presStyleLbl="bgAcc1" presStyleIdx="7" presStyleCnt="15" custScaleX="2608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DF33BB-0FCF-5442-AF17-B74E6C849179}" type="pres">
      <dgm:prSet presAssocID="{99F9A7FC-BE85-6C46-B591-5A7C7A0EB1DB}" presName="Name13" presStyleLbl="parChTrans1D2" presStyleIdx="8" presStyleCnt="15" custSzX="151494"/>
      <dgm:spPr/>
      <dgm:t>
        <a:bodyPr/>
        <a:lstStyle/>
        <a:p>
          <a:endParaRPr lang="zh-CN" altLang="en-US"/>
        </a:p>
      </dgm:t>
    </dgm:pt>
    <dgm:pt modelId="{04B44844-AF01-8745-8A7D-FA84C96F112C}" type="pres">
      <dgm:prSet presAssocID="{13945ECE-F462-F740-A8B3-694F720AB9C1}" presName="childText" presStyleLbl="bgAcc1" presStyleIdx="8" presStyleCnt="15" custScaleX="2608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33687D-868F-B240-882F-3779E82EEBC4}" type="pres">
      <dgm:prSet presAssocID="{9CA33628-204E-1E45-9089-0007A061CB6B}" presName="Name13" presStyleLbl="parChTrans1D2" presStyleIdx="9" presStyleCnt="15" custSzX="151494"/>
      <dgm:spPr/>
      <dgm:t>
        <a:bodyPr/>
        <a:lstStyle/>
        <a:p>
          <a:endParaRPr lang="zh-CN" altLang="en-US"/>
        </a:p>
      </dgm:t>
    </dgm:pt>
    <dgm:pt modelId="{D792924D-1B46-5D4F-BEB8-037567F0CB6D}" type="pres">
      <dgm:prSet presAssocID="{22896CCA-3DC8-574A-A5A9-AC9E1BB0C73C}" presName="childText" presStyleLbl="bgAcc1" presStyleIdx="9" presStyleCnt="15" custScaleX="2608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1861F6-3760-5042-9FD7-585584DCA4B7}" type="pres">
      <dgm:prSet presAssocID="{3715C99B-DDA7-8F40-BFB3-D0A1E7CA9516}" presName="Name13" presStyleLbl="parChTrans1D2" presStyleIdx="10" presStyleCnt="15" custSzX="151494"/>
      <dgm:spPr/>
      <dgm:t>
        <a:bodyPr/>
        <a:lstStyle/>
        <a:p>
          <a:endParaRPr lang="zh-CN" altLang="en-US"/>
        </a:p>
      </dgm:t>
    </dgm:pt>
    <dgm:pt modelId="{07FD83DF-70CE-1041-A7D5-4A4C45FAB99A}" type="pres">
      <dgm:prSet presAssocID="{B284C240-FB0E-F540-8AC6-1FDF0B867FD3}" presName="childText" presStyleLbl="bgAcc1" presStyleIdx="10" presStyleCnt="15" custScaleX="2608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193008-2A78-5846-881C-B11CD3F86A41}" type="pres">
      <dgm:prSet presAssocID="{AE23FFB3-70DD-4C4D-8430-8DF3A152A9D2}" presName="Name13" presStyleLbl="parChTrans1D2" presStyleIdx="11" presStyleCnt="15" custSzX="151494"/>
      <dgm:spPr/>
      <dgm:t>
        <a:bodyPr/>
        <a:lstStyle/>
        <a:p>
          <a:endParaRPr lang="zh-CN" altLang="en-US"/>
        </a:p>
      </dgm:t>
    </dgm:pt>
    <dgm:pt modelId="{ABCAB120-9224-1B42-B9F1-9E7B8436F77C}" type="pres">
      <dgm:prSet presAssocID="{F68C3D54-5E33-9340-93C0-930B29C8149D}" presName="childText" presStyleLbl="bgAcc1" presStyleIdx="11" presStyleCnt="15" custScaleX="2608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B87E23-7789-764C-B0F2-26A44403A077}" type="pres">
      <dgm:prSet presAssocID="{E7B23FA4-B757-8B4E-AD7D-5C951F010DC0}" presName="Name13" presStyleLbl="parChTrans1D2" presStyleIdx="12" presStyleCnt="15" custSzX="151494"/>
      <dgm:spPr/>
      <dgm:t>
        <a:bodyPr/>
        <a:lstStyle/>
        <a:p>
          <a:endParaRPr lang="zh-CN" altLang="en-US"/>
        </a:p>
      </dgm:t>
    </dgm:pt>
    <dgm:pt modelId="{00860C54-EEF9-5B46-B2BE-6C211838D10A}" type="pres">
      <dgm:prSet presAssocID="{ED382CE6-58BA-9548-AF4E-01A177F828DC}" presName="childText" presStyleLbl="bgAcc1" presStyleIdx="12" presStyleCnt="15" custScaleX="2608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6FBC14-0845-EE4B-9E53-87A49EB2DDCD}" type="pres">
      <dgm:prSet presAssocID="{53C27A16-184A-7044-ABDC-285406A81A1A}" presName="root" presStyleCnt="0"/>
      <dgm:spPr/>
    </dgm:pt>
    <dgm:pt modelId="{B643A5F9-7E19-D249-B337-08329FA986EC}" type="pres">
      <dgm:prSet presAssocID="{53C27A16-184A-7044-ABDC-285406A81A1A}" presName="rootComposite" presStyleCnt="0"/>
      <dgm:spPr/>
    </dgm:pt>
    <dgm:pt modelId="{56FB9DC0-D566-9B44-A2DA-73749A064774}" type="pres">
      <dgm:prSet presAssocID="{53C27A16-184A-7044-ABDC-285406A81A1A}" presName="rootText" presStyleLbl="node1" presStyleIdx="3" presStyleCnt="4"/>
      <dgm:spPr/>
      <dgm:t>
        <a:bodyPr/>
        <a:lstStyle/>
        <a:p>
          <a:endParaRPr lang="zh-CN" altLang="en-US"/>
        </a:p>
      </dgm:t>
    </dgm:pt>
    <dgm:pt modelId="{64042C34-A3CA-2F48-9A9B-289A79178CEF}" type="pres">
      <dgm:prSet presAssocID="{53C27A16-184A-7044-ABDC-285406A81A1A}" presName="rootConnector" presStyleLbl="node1" presStyleIdx="3" presStyleCnt="4"/>
      <dgm:spPr/>
      <dgm:t>
        <a:bodyPr/>
        <a:lstStyle/>
        <a:p>
          <a:endParaRPr lang="zh-CN" altLang="en-US"/>
        </a:p>
      </dgm:t>
    </dgm:pt>
    <dgm:pt modelId="{4404000B-2AA5-1D40-A4FB-B4D348BD7F6E}" type="pres">
      <dgm:prSet presAssocID="{53C27A16-184A-7044-ABDC-285406A81A1A}" presName="childShape" presStyleCnt="0"/>
      <dgm:spPr/>
    </dgm:pt>
    <dgm:pt modelId="{9AFCA147-52CA-8A4D-B2C8-C5575704EE7F}" type="pres">
      <dgm:prSet presAssocID="{D14B6542-3FD9-D042-B11B-5E81B3470EC6}" presName="Name13" presStyleLbl="parChTrans1D2" presStyleIdx="13" presStyleCnt="15"/>
      <dgm:spPr/>
      <dgm:t>
        <a:bodyPr/>
        <a:lstStyle/>
        <a:p>
          <a:endParaRPr lang="zh-CN" altLang="en-US"/>
        </a:p>
      </dgm:t>
    </dgm:pt>
    <dgm:pt modelId="{7907996B-3295-AE43-9E84-99209F33E352}" type="pres">
      <dgm:prSet presAssocID="{0562455B-1CF4-5148-9AC7-921BB38CCA9A}" presName="childText" presStyleLbl="bgAcc1" presStyleIdx="13" presStyleCnt="15" custScaleX="3139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792A67-E215-4141-9F37-06FB7CA7EC10}" type="pres">
      <dgm:prSet presAssocID="{BA96E844-55C3-B04A-817B-30AC8496E079}" presName="Name13" presStyleLbl="parChTrans1D2" presStyleIdx="14" presStyleCnt="15"/>
      <dgm:spPr/>
      <dgm:t>
        <a:bodyPr/>
        <a:lstStyle/>
        <a:p>
          <a:endParaRPr lang="zh-CN" altLang="en-US"/>
        </a:p>
      </dgm:t>
    </dgm:pt>
    <dgm:pt modelId="{59CC52AA-EB9A-3144-A4F6-D62311CD8498}" type="pres">
      <dgm:prSet presAssocID="{E8E9B79C-C979-4E4B-868D-E3E71ECE53AA}" presName="childText" presStyleLbl="bgAcc1" presStyleIdx="14" presStyleCnt="15" custScaleX="3139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F438444-91E3-6D4B-A2FD-2526859EABAB}" srcId="{03662130-7981-304A-9FAF-04E45547BD8A}" destId="{82076E93-7359-A248-9298-75BB47849DB8}" srcOrd="4" destOrd="0" parTransId="{668ADAF3-B79A-0146-9B0D-0D15FD412703}" sibTransId="{0A35E0A9-E1E0-3D44-8330-21D7330A15A6}"/>
    <dgm:cxn modelId="{99B19F3E-B9D1-9E45-B9FE-B852FB170A5D}" srcId="{A96348A7-437F-BD40-9FCD-6903EBE39062}" destId="{F68C3D54-5E33-9340-93C0-930B29C8149D}" srcOrd="4" destOrd="0" parTransId="{AE23FFB3-70DD-4C4D-8430-8DF3A152A9D2}" sibTransId="{BFEAF11A-CCBD-1543-9367-861D8BCD0982}"/>
    <dgm:cxn modelId="{F35C53B9-92F2-8B4A-997B-C5CB8DA2033F}" type="presOf" srcId="{58C49E87-F82A-C04F-B3E3-DBB8C1D1E7AD}" destId="{C1D098DA-6710-9E4E-A9F9-02AFA22D6442}" srcOrd="0" destOrd="0" presId="urn:microsoft.com/office/officeart/2005/8/layout/hierarchy3"/>
    <dgm:cxn modelId="{840E9AC0-4D8F-504C-B1F6-8C815C89E890}" type="presOf" srcId="{F55AD5F7-DB46-E141-B6EC-7882654F3F85}" destId="{F39BC877-E459-CC48-9180-AA3D803F15BD}" srcOrd="0" destOrd="0" presId="urn:microsoft.com/office/officeart/2005/8/layout/hierarchy3"/>
    <dgm:cxn modelId="{F0B0D03B-8891-F849-911A-01FD4785F62D}" srcId="{53C27A16-184A-7044-ABDC-285406A81A1A}" destId="{E8E9B79C-C979-4E4B-868D-E3E71ECE53AA}" srcOrd="1" destOrd="0" parTransId="{BA96E844-55C3-B04A-817B-30AC8496E079}" sibTransId="{F09CDC46-60E2-1B47-B787-D16D49E42691}"/>
    <dgm:cxn modelId="{04E0F652-FBC4-AE43-B1D3-F57A11E6CB47}" type="presOf" srcId="{10C2DC24-2ADA-5149-BFDD-6036F3A3B7C1}" destId="{C2710EF9-B279-C643-9A5E-82BC00FE41BF}" srcOrd="0" destOrd="0" presId="urn:microsoft.com/office/officeart/2005/8/layout/hierarchy3"/>
    <dgm:cxn modelId="{B81BF971-8665-9A4E-956E-7FDFC00DD98F}" type="presOf" srcId="{22896CCA-3DC8-574A-A5A9-AC9E1BB0C73C}" destId="{D792924D-1B46-5D4F-BEB8-037567F0CB6D}" srcOrd="0" destOrd="0" presId="urn:microsoft.com/office/officeart/2005/8/layout/hierarchy3"/>
    <dgm:cxn modelId="{4B84CCBB-9F5C-5A4F-A357-9CB79D3F611C}" type="presOf" srcId="{53C27A16-184A-7044-ABDC-285406A81A1A}" destId="{56FB9DC0-D566-9B44-A2DA-73749A064774}" srcOrd="0" destOrd="0" presId="urn:microsoft.com/office/officeart/2005/8/layout/hierarchy3"/>
    <dgm:cxn modelId="{EEB5B6B7-60C7-8A42-91B9-22D248A1290F}" type="presOf" srcId="{BF2335BD-14E7-AB4A-839A-206AE199BB16}" destId="{E56E0EFA-7507-DB43-94A4-FC3E4E5EE269}" srcOrd="0" destOrd="0" presId="urn:microsoft.com/office/officeart/2005/8/layout/hierarchy3"/>
    <dgm:cxn modelId="{B683015E-4A25-004C-A323-1DF3943280D3}" srcId="{6234BCBE-5FB2-334C-9795-D32152E86CFD}" destId="{53C27A16-184A-7044-ABDC-285406A81A1A}" srcOrd="3" destOrd="0" parTransId="{5BF057ED-3BAE-A342-A759-C700F53A4147}" sibTransId="{8752AB89-D6D9-AA44-B3FD-C20951B5A020}"/>
    <dgm:cxn modelId="{799A3DD9-0A0A-374C-AE11-A1D0758EDBEE}" type="presOf" srcId="{AE23FFB3-70DD-4C4D-8430-8DF3A152A9D2}" destId="{26193008-2A78-5846-881C-B11CD3F86A41}" srcOrd="0" destOrd="0" presId="urn:microsoft.com/office/officeart/2005/8/layout/hierarchy3"/>
    <dgm:cxn modelId="{331EEAAC-D2D9-0548-B14B-4A37506A15E4}" srcId="{6234BCBE-5FB2-334C-9795-D32152E86CFD}" destId="{03662130-7981-304A-9FAF-04E45547BD8A}" srcOrd="0" destOrd="0" parTransId="{10B89C19-6BD6-EC49-A2D5-E8580ABE0D31}" sibTransId="{572D2FBE-FD4B-FC48-821C-C3122B4EEC07}"/>
    <dgm:cxn modelId="{7D33E542-32D4-0545-87F5-5601D58F5FC1}" type="presOf" srcId="{A96348A7-437F-BD40-9FCD-6903EBE39062}" destId="{DD4292FA-446A-774E-AF55-ED49926361DF}" srcOrd="1" destOrd="0" presId="urn:microsoft.com/office/officeart/2005/8/layout/hierarchy3"/>
    <dgm:cxn modelId="{177DBB51-22B5-2445-893B-6D63736A3B2F}" type="presOf" srcId="{56FF3B2F-F198-854A-8F3F-BB1BD708EC90}" destId="{E7EC8337-AE77-B44B-9898-3BC8091E1268}" srcOrd="0" destOrd="0" presId="urn:microsoft.com/office/officeart/2005/8/layout/hierarchy3"/>
    <dgm:cxn modelId="{5B33C46A-B17F-7A45-B263-B4874C1AF1E6}" srcId="{D1992CDE-BDCB-CA46-812E-87BDE6E0D84C}" destId="{5DC26120-5919-CF49-A5BC-77BF76703F13}" srcOrd="1" destOrd="0" parTransId="{4074D8C9-EDB0-FA4A-A577-E8ED7D47771B}" sibTransId="{FE39A3D2-6094-2046-8BF0-A9E9402CBA86}"/>
    <dgm:cxn modelId="{060A6A06-D240-EA47-AB40-24F6052B1900}" type="presOf" srcId="{13945ECE-F462-F740-A8B3-694F720AB9C1}" destId="{04B44844-AF01-8745-8A7D-FA84C96F112C}" srcOrd="0" destOrd="0" presId="urn:microsoft.com/office/officeart/2005/8/layout/hierarchy3"/>
    <dgm:cxn modelId="{0669CB35-1B5A-884A-82B1-1F57F7BAF570}" type="presOf" srcId="{3715C99B-DDA7-8F40-BFB3-D0A1E7CA9516}" destId="{321861F6-3760-5042-9FD7-585584DCA4B7}" srcOrd="0" destOrd="0" presId="urn:microsoft.com/office/officeart/2005/8/layout/hierarchy3"/>
    <dgm:cxn modelId="{E6B4545C-ED29-7649-9B5C-6503E8E1249C}" srcId="{6234BCBE-5FB2-334C-9795-D32152E86CFD}" destId="{D1992CDE-BDCB-CA46-812E-87BDE6E0D84C}" srcOrd="1" destOrd="0" parTransId="{EAA2C485-FF52-5D49-A80A-29C0D245E742}" sibTransId="{C3191867-780C-DF4C-80B8-9A9DB73A1511}"/>
    <dgm:cxn modelId="{A0D6D740-99F8-BE48-9708-0E0A72992F52}" type="presOf" srcId="{0562455B-1CF4-5148-9AC7-921BB38CCA9A}" destId="{7907996B-3295-AE43-9E84-99209F33E352}" srcOrd="0" destOrd="0" presId="urn:microsoft.com/office/officeart/2005/8/layout/hierarchy3"/>
    <dgm:cxn modelId="{0BDFA23A-696B-0E42-8B76-4FA8EBE1AAF1}" type="presOf" srcId="{9CA33628-204E-1E45-9089-0007A061CB6B}" destId="{A533687D-868F-B240-882F-3779E82EEBC4}" srcOrd="0" destOrd="0" presId="urn:microsoft.com/office/officeart/2005/8/layout/hierarchy3"/>
    <dgm:cxn modelId="{5D8010AA-3751-AD41-BEBE-53049061A7C1}" srcId="{A96348A7-437F-BD40-9FCD-6903EBE39062}" destId="{22896CCA-3DC8-574A-A5A9-AC9E1BB0C73C}" srcOrd="2" destOrd="0" parTransId="{9CA33628-204E-1E45-9089-0007A061CB6B}" sibTransId="{BD127A0A-7DD0-8B47-B32C-C3FEA6CD0913}"/>
    <dgm:cxn modelId="{18F9F10D-5E45-7A42-A890-E39A7B08371D}" srcId="{03662130-7981-304A-9FAF-04E45547BD8A}" destId="{56FF3B2F-F198-854A-8F3F-BB1BD708EC90}" srcOrd="2" destOrd="0" parTransId="{104A400F-3976-7445-B9BB-041908FDE2B4}" sibTransId="{6CEAA574-9402-B540-B64D-DE84BCF3BACF}"/>
    <dgm:cxn modelId="{B007A60B-A738-CB48-89CC-F878F8DB4B47}" type="presOf" srcId="{03662130-7981-304A-9FAF-04E45547BD8A}" destId="{32DAE406-D514-0145-BB35-777BDAE5C4E1}" srcOrd="0" destOrd="0" presId="urn:microsoft.com/office/officeart/2005/8/layout/hierarchy3"/>
    <dgm:cxn modelId="{7E9AA6FC-765A-C04E-BCE1-274289978B52}" type="presOf" srcId="{C797850A-F982-4347-88BD-94756724D561}" destId="{EDBDA941-78CB-E941-8EE0-DCEAA04D1AE2}" srcOrd="0" destOrd="0" presId="urn:microsoft.com/office/officeart/2005/8/layout/hierarchy3"/>
    <dgm:cxn modelId="{895620DB-F5BD-ED4D-90DB-E340A39AAF7A}" type="presOf" srcId="{4D318255-D0F3-3E44-BFD7-6F423C1C6CF6}" destId="{AB9F99A2-AF86-D14E-B987-4D04AFCB7C7C}" srcOrd="0" destOrd="0" presId="urn:microsoft.com/office/officeart/2005/8/layout/hierarchy3"/>
    <dgm:cxn modelId="{6BA5D365-9996-2C48-934E-5E0B8CE8CE2C}" type="presOf" srcId="{3DA829C5-68DE-4844-950B-76139297E433}" destId="{94F775A4-A0FA-254D-BDF7-9F2C379DC91B}" srcOrd="0" destOrd="0" presId="urn:microsoft.com/office/officeart/2005/8/layout/hierarchy3"/>
    <dgm:cxn modelId="{F0910D64-259B-D149-8B7F-D97493D597A2}" type="presOf" srcId="{BA96E844-55C3-B04A-817B-30AC8496E079}" destId="{D0792A67-E215-4141-9F37-06FB7CA7EC10}" srcOrd="0" destOrd="0" presId="urn:microsoft.com/office/officeart/2005/8/layout/hierarchy3"/>
    <dgm:cxn modelId="{FA295C28-401A-BA4B-B031-95438602D75A}" srcId="{A96348A7-437F-BD40-9FCD-6903EBE39062}" destId="{13945ECE-F462-F740-A8B3-694F720AB9C1}" srcOrd="1" destOrd="0" parTransId="{99F9A7FC-BE85-6C46-B591-5A7C7A0EB1DB}" sibTransId="{98489E8E-E650-324C-B0A6-E2C5DFA752DA}"/>
    <dgm:cxn modelId="{A0F8C859-65BC-0C42-95AD-B6DDFB5843D5}" type="presOf" srcId="{6234BCBE-5FB2-334C-9795-D32152E86CFD}" destId="{56ACB6CA-9E03-F94C-B0F4-3FC3EBF51666}" srcOrd="0" destOrd="0" presId="urn:microsoft.com/office/officeart/2005/8/layout/hierarchy3"/>
    <dgm:cxn modelId="{AACF00C7-82A8-B44D-BD2A-9E5D222E9D88}" type="presOf" srcId="{A96348A7-437F-BD40-9FCD-6903EBE39062}" destId="{FDA31A5A-1255-C845-AFA6-ABE5FC8C3353}" srcOrd="0" destOrd="0" presId="urn:microsoft.com/office/officeart/2005/8/layout/hierarchy3"/>
    <dgm:cxn modelId="{AB2AAE14-DAA4-F449-AEBF-E4E63B06E5EC}" srcId="{03662130-7981-304A-9FAF-04E45547BD8A}" destId="{F55AD5F7-DB46-E141-B6EC-7882654F3F85}" srcOrd="1" destOrd="0" parTransId="{4D318255-D0F3-3E44-BFD7-6F423C1C6CF6}" sibTransId="{DE27F376-33DE-CD4C-BCBF-DC3F58130435}"/>
    <dgm:cxn modelId="{835D9FE6-9F68-1F4F-AEA0-D1D8B2803F46}" type="presOf" srcId="{B284C240-FB0E-F540-8AC6-1FDF0B867FD3}" destId="{07FD83DF-70CE-1041-A7D5-4A4C45FAB99A}" srcOrd="0" destOrd="0" presId="urn:microsoft.com/office/officeart/2005/8/layout/hierarchy3"/>
    <dgm:cxn modelId="{75740E4E-6926-C449-86E2-594895199978}" type="presOf" srcId="{53C27A16-184A-7044-ABDC-285406A81A1A}" destId="{64042C34-A3CA-2F48-9A9B-289A79178CEF}" srcOrd="1" destOrd="0" presId="urn:microsoft.com/office/officeart/2005/8/layout/hierarchy3"/>
    <dgm:cxn modelId="{89401E2F-E44B-DC49-BF6C-E34784840241}" type="presOf" srcId="{4074D8C9-EDB0-FA4A-A577-E8ED7D47771B}" destId="{55980AC0-4813-0447-86AE-517925A4E784}" srcOrd="0" destOrd="0" presId="urn:microsoft.com/office/officeart/2005/8/layout/hierarchy3"/>
    <dgm:cxn modelId="{14BB1E3E-C63F-2E47-8FFC-6579A515C8C2}" type="presOf" srcId="{5DC26120-5919-CF49-A5BC-77BF76703F13}" destId="{B9A2A279-820E-B644-9B85-772DE1A97F67}" srcOrd="0" destOrd="0" presId="urn:microsoft.com/office/officeart/2005/8/layout/hierarchy3"/>
    <dgm:cxn modelId="{59F7E8B8-0EF5-A949-B07D-2833F9976276}" srcId="{A96348A7-437F-BD40-9FCD-6903EBE39062}" destId="{AF80A65F-15EC-EC49-8618-5E7EA609C390}" srcOrd="0" destOrd="0" parTransId="{C797850A-F982-4347-88BD-94756724D561}" sibTransId="{D1EA0F7C-211A-0544-A106-1E87BF515067}"/>
    <dgm:cxn modelId="{34FA8A98-F3F2-7047-AB9D-07D076D13478}" type="presOf" srcId="{D1992CDE-BDCB-CA46-812E-87BDE6E0D84C}" destId="{D489ED8A-B2DB-EB42-9AF2-57FD6F5207F3}" srcOrd="1" destOrd="0" presId="urn:microsoft.com/office/officeart/2005/8/layout/hierarchy3"/>
    <dgm:cxn modelId="{7D154E27-BDB8-414F-93D7-816A17013CE6}" srcId="{03662130-7981-304A-9FAF-04E45547BD8A}" destId="{F3FA1A70-E60D-6540-BD60-F36823D53076}" srcOrd="0" destOrd="0" parTransId="{CC49B29F-5CE2-D743-8F7A-86B2A6A3FFDC}" sibTransId="{6A00A7AF-6B32-F94E-BC35-4A0C03D10663}"/>
    <dgm:cxn modelId="{131DE5F2-743C-704B-A10E-ECB1092AABC2}" type="presOf" srcId="{668ADAF3-B79A-0146-9B0D-0D15FD412703}" destId="{F936B9D6-442B-0745-AF10-25D7519262BB}" srcOrd="0" destOrd="0" presId="urn:microsoft.com/office/officeart/2005/8/layout/hierarchy3"/>
    <dgm:cxn modelId="{3C609EA1-D7A9-FC4C-B9F8-C904EEA4DAB7}" srcId="{A96348A7-437F-BD40-9FCD-6903EBE39062}" destId="{ED382CE6-58BA-9548-AF4E-01A177F828DC}" srcOrd="5" destOrd="0" parTransId="{E7B23FA4-B757-8B4E-AD7D-5C951F010DC0}" sibTransId="{074C1FEE-4270-634E-ABC3-03D778B3FF06}"/>
    <dgm:cxn modelId="{AEC08305-BADA-0E40-BF2E-EED1918B8FE6}" type="presOf" srcId="{03662130-7981-304A-9FAF-04E45547BD8A}" destId="{55C40B16-85F4-FC4E-83A3-94BFFB66BAEE}" srcOrd="1" destOrd="0" presId="urn:microsoft.com/office/officeart/2005/8/layout/hierarchy3"/>
    <dgm:cxn modelId="{984463EA-2992-964B-8519-3ED4B79FD13A}" type="presOf" srcId="{D14B6542-3FD9-D042-B11B-5E81B3470EC6}" destId="{9AFCA147-52CA-8A4D-B2C8-C5575704EE7F}" srcOrd="0" destOrd="0" presId="urn:microsoft.com/office/officeart/2005/8/layout/hierarchy3"/>
    <dgm:cxn modelId="{ADA60833-3E08-2C4F-8B3A-0D09339480E4}" type="presOf" srcId="{104A400F-3976-7445-B9BB-041908FDE2B4}" destId="{F41BC2FD-77DC-5841-8495-11F47F379723}" srcOrd="0" destOrd="0" presId="urn:microsoft.com/office/officeart/2005/8/layout/hierarchy3"/>
    <dgm:cxn modelId="{46D32906-5C46-774F-9A00-0D0A0A5288A8}" type="presOf" srcId="{99F9A7FC-BE85-6C46-B591-5A7C7A0EB1DB}" destId="{D9DF33BB-0FCF-5442-AF17-B74E6C849179}" srcOrd="0" destOrd="0" presId="urn:microsoft.com/office/officeart/2005/8/layout/hierarchy3"/>
    <dgm:cxn modelId="{A905CE37-044C-264D-A4F5-6897C6BA02E4}" type="presOf" srcId="{ED382CE6-58BA-9548-AF4E-01A177F828DC}" destId="{00860C54-EEF9-5B46-B2BE-6C211838D10A}" srcOrd="0" destOrd="0" presId="urn:microsoft.com/office/officeart/2005/8/layout/hierarchy3"/>
    <dgm:cxn modelId="{1950C6B6-1FDA-D248-A78A-E9C5408D8333}" srcId="{6234BCBE-5FB2-334C-9795-D32152E86CFD}" destId="{A96348A7-437F-BD40-9FCD-6903EBE39062}" srcOrd="2" destOrd="0" parTransId="{48F47376-9791-A041-92B8-6F28B039F81A}" sibTransId="{A10FEFA8-FD6C-8D4B-B0CE-DB6AD6B38E16}"/>
    <dgm:cxn modelId="{F276261B-1DD1-D342-B6E7-01DD017CC051}" type="presOf" srcId="{E8E9B79C-C979-4E4B-868D-E3E71ECE53AA}" destId="{59CC52AA-EB9A-3144-A4F6-D62311CD8498}" srcOrd="0" destOrd="0" presId="urn:microsoft.com/office/officeart/2005/8/layout/hierarchy3"/>
    <dgm:cxn modelId="{0648928D-9149-604F-BB64-0B0D29357611}" type="presOf" srcId="{F68C3D54-5E33-9340-93C0-930B29C8149D}" destId="{ABCAB120-9224-1B42-B9F1-9E7B8436F77C}" srcOrd="0" destOrd="0" presId="urn:microsoft.com/office/officeart/2005/8/layout/hierarchy3"/>
    <dgm:cxn modelId="{ED7402C1-39CF-924B-A962-0A63C3D951F8}" type="presOf" srcId="{CC49B29F-5CE2-D743-8F7A-86B2A6A3FFDC}" destId="{ABA42647-B415-EC45-84D2-BC71CED83B6B}" srcOrd="0" destOrd="0" presId="urn:microsoft.com/office/officeart/2005/8/layout/hierarchy3"/>
    <dgm:cxn modelId="{EF70BA62-8C12-FB42-8819-17682C08E11E}" type="presOf" srcId="{82076E93-7359-A248-9298-75BB47849DB8}" destId="{7492C906-8568-1F4F-BE1C-331FBD1298E1}" srcOrd="0" destOrd="0" presId="urn:microsoft.com/office/officeart/2005/8/layout/hierarchy3"/>
    <dgm:cxn modelId="{71DD2638-42B8-A44A-AB32-75E17049B223}" srcId="{D1992CDE-BDCB-CA46-812E-87BDE6E0D84C}" destId="{3DA829C5-68DE-4844-950B-76139297E433}" srcOrd="0" destOrd="0" parTransId="{10C2DC24-2ADA-5149-BFDD-6036F3A3B7C1}" sibTransId="{ACF5D37B-39A6-5343-8472-D55D9E5B0741}"/>
    <dgm:cxn modelId="{3CEA4EA7-4008-4F40-A8C5-1052DC92ACF0}" srcId="{03662130-7981-304A-9FAF-04E45547BD8A}" destId="{BF2335BD-14E7-AB4A-839A-206AE199BB16}" srcOrd="3" destOrd="0" parTransId="{58C49E87-F82A-C04F-B3E3-DBB8C1D1E7AD}" sibTransId="{9CCF7C72-82C0-4D4E-AE09-1FED0607BCD5}"/>
    <dgm:cxn modelId="{10496671-E897-AB44-9771-C791C006760E}" srcId="{53C27A16-184A-7044-ABDC-285406A81A1A}" destId="{0562455B-1CF4-5148-9AC7-921BB38CCA9A}" srcOrd="0" destOrd="0" parTransId="{D14B6542-3FD9-D042-B11B-5E81B3470EC6}" sibTransId="{9DE32A24-5BB9-754E-918A-E3585663B17F}"/>
    <dgm:cxn modelId="{62DD6671-0CC5-1641-B3DC-B45B82D3BD25}" type="presOf" srcId="{D1992CDE-BDCB-CA46-812E-87BDE6E0D84C}" destId="{3D718575-6B19-6349-8B5E-9A4EDD0B87E1}" srcOrd="0" destOrd="0" presId="urn:microsoft.com/office/officeart/2005/8/layout/hierarchy3"/>
    <dgm:cxn modelId="{05FBB73A-D0E4-C345-A716-DBABBD4F9315}" srcId="{A96348A7-437F-BD40-9FCD-6903EBE39062}" destId="{B284C240-FB0E-F540-8AC6-1FDF0B867FD3}" srcOrd="3" destOrd="0" parTransId="{3715C99B-DDA7-8F40-BFB3-D0A1E7CA9516}" sibTransId="{D7713784-EE3C-F940-9135-4F37D10BCA99}"/>
    <dgm:cxn modelId="{D86C11BF-C34B-F947-9161-600950B52B74}" type="presOf" srcId="{E7B23FA4-B757-8B4E-AD7D-5C951F010DC0}" destId="{14B87E23-7789-764C-B0F2-26A44403A077}" srcOrd="0" destOrd="0" presId="urn:microsoft.com/office/officeart/2005/8/layout/hierarchy3"/>
    <dgm:cxn modelId="{ABB0ADE4-EF37-8045-BB0C-429C5EC5C46F}" type="presOf" srcId="{AF80A65F-15EC-EC49-8618-5E7EA609C390}" destId="{42E17F75-F0A5-A84C-B58F-EA3EC8ED5239}" srcOrd="0" destOrd="0" presId="urn:microsoft.com/office/officeart/2005/8/layout/hierarchy3"/>
    <dgm:cxn modelId="{96F6D597-6644-3A4F-8B4C-490B89ACE44D}" type="presOf" srcId="{F3FA1A70-E60D-6540-BD60-F36823D53076}" destId="{600EB905-D3EB-E345-AFE3-BE3E0804591E}" srcOrd="0" destOrd="0" presId="urn:microsoft.com/office/officeart/2005/8/layout/hierarchy3"/>
    <dgm:cxn modelId="{43D3F7A7-3511-8042-AF52-7C4B4EF2061E}" type="presParOf" srcId="{56ACB6CA-9E03-F94C-B0F4-3FC3EBF51666}" destId="{E9303E5E-9C61-9C4D-9250-D065135A074C}" srcOrd="0" destOrd="0" presId="urn:microsoft.com/office/officeart/2005/8/layout/hierarchy3"/>
    <dgm:cxn modelId="{4365964F-2180-9B42-83A4-1F761C44C3FA}" type="presParOf" srcId="{E9303E5E-9C61-9C4D-9250-D065135A074C}" destId="{37C4969E-D57E-CF46-BC53-E1A33035AC6C}" srcOrd="0" destOrd="0" presId="urn:microsoft.com/office/officeart/2005/8/layout/hierarchy3"/>
    <dgm:cxn modelId="{A6CDFFB3-0367-C045-A8CC-D4AFF77E582B}" type="presParOf" srcId="{37C4969E-D57E-CF46-BC53-E1A33035AC6C}" destId="{32DAE406-D514-0145-BB35-777BDAE5C4E1}" srcOrd="0" destOrd="0" presId="urn:microsoft.com/office/officeart/2005/8/layout/hierarchy3"/>
    <dgm:cxn modelId="{D95CA06E-0134-F04B-8B8C-F8EF7B40762C}" type="presParOf" srcId="{37C4969E-D57E-CF46-BC53-E1A33035AC6C}" destId="{55C40B16-85F4-FC4E-83A3-94BFFB66BAEE}" srcOrd="1" destOrd="0" presId="urn:microsoft.com/office/officeart/2005/8/layout/hierarchy3"/>
    <dgm:cxn modelId="{93B19616-DB1E-8145-A45D-AF4CDD7D424D}" type="presParOf" srcId="{E9303E5E-9C61-9C4D-9250-D065135A074C}" destId="{B390D686-41A6-2549-AFB8-ED8EB64CBB35}" srcOrd="1" destOrd="0" presId="urn:microsoft.com/office/officeart/2005/8/layout/hierarchy3"/>
    <dgm:cxn modelId="{B16324A5-9793-E54F-872A-CF8534E946C0}" type="presParOf" srcId="{B390D686-41A6-2549-AFB8-ED8EB64CBB35}" destId="{ABA42647-B415-EC45-84D2-BC71CED83B6B}" srcOrd="0" destOrd="0" presId="urn:microsoft.com/office/officeart/2005/8/layout/hierarchy3"/>
    <dgm:cxn modelId="{B9AE99F6-6285-154F-AA00-A0C9EB13820E}" type="presParOf" srcId="{B390D686-41A6-2549-AFB8-ED8EB64CBB35}" destId="{600EB905-D3EB-E345-AFE3-BE3E0804591E}" srcOrd="1" destOrd="0" presId="urn:microsoft.com/office/officeart/2005/8/layout/hierarchy3"/>
    <dgm:cxn modelId="{FB6058D5-7C1C-4940-AB2F-E34A87F8F290}" type="presParOf" srcId="{B390D686-41A6-2549-AFB8-ED8EB64CBB35}" destId="{AB9F99A2-AF86-D14E-B987-4D04AFCB7C7C}" srcOrd="2" destOrd="0" presId="urn:microsoft.com/office/officeart/2005/8/layout/hierarchy3"/>
    <dgm:cxn modelId="{BCC3C70C-9481-FD4E-8216-5431CD6EC2F2}" type="presParOf" srcId="{B390D686-41A6-2549-AFB8-ED8EB64CBB35}" destId="{F39BC877-E459-CC48-9180-AA3D803F15BD}" srcOrd="3" destOrd="0" presId="urn:microsoft.com/office/officeart/2005/8/layout/hierarchy3"/>
    <dgm:cxn modelId="{CD6D10E1-3C8F-564E-A8B9-BD2CEFC384B5}" type="presParOf" srcId="{B390D686-41A6-2549-AFB8-ED8EB64CBB35}" destId="{F41BC2FD-77DC-5841-8495-11F47F379723}" srcOrd="4" destOrd="0" presId="urn:microsoft.com/office/officeart/2005/8/layout/hierarchy3"/>
    <dgm:cxn modelId="{995C5A01-DD37-8B44-8DB1-C020D4DD14E3}" type="presParOf" srcId="{B390D686-41A6-2549-AFB8-ED8EB64CBB35}" destId="{E7EC8337-AE77-B44B-9898-3BC8091E1268}" srcOrd="5" destOrd="0" presId="urn:microsoft.com/office/officeart/2005/8/layout/hierarchy3"/>
    <dgm:cxn modelId="{C49D307C-7DD4-BA4A-90F0-36472521109F}" type="presParOf" srcId="{B390D686-41A6-2549-AFB8-ED8EB64CBB35}" destId="{C1D098DA-6710-9E4E-A9F9-02AFA22D6442}" srcOrd="6" destOrd="0" presId="urn:microsoft.com/office/officeart/2005/8/layout/hierarchy3"/>
    <dgm:cxn modelId="{2CF5E082-6F85-A046-9C8B-BB2AAB161959}" type="presParOf" srcId="{B390D686-41A6-2549-AFB8-ED8EB64CBB35}" destId="{E56E0EFA-7507-DB43-94A4-FC3E4E5EE269}" srcOrd="7" destOrd="0" presId="urn:microsoft.com/office/officeart/2005/8/layout/hierarchy3"/>
    <dgm:cxn modelId="{DEB0A1FF-A959-EF4A-8491-D24DAD6DD083}" type="presParOf" srcId="{B390D686-41A6-2549-AFB8-ED8EB64CBB35}" destId="{F936B9D6-442B-0745-AF10-25D7519262BB}" srcOrd="8" destOrd="0" presId="urn:microsoft.com/office/officeart/2005/8/layout/hierarchy3"/>
    <dgm:cxn modelId="{EF3B1950-449C-934A-AF89-C5DE6DB73BBE}" type="presParOf" srcId="{B390D686-41A6-2549-AFB8-ED8EB64CBB35}" destId="{7492C906-8568-1F4F-BE1C-331FBD1298E1}" srcOrd="9" destOrd="0" presId="urn:microsoft.com/office/officeart/2005/8/layout/hierarchy3"/>
    <dgm:cxn modelId="{2B8D6549-B5D9-BE4E-8CB8-A25A67959F89}" type="presParOf" srcId="{56ACB6CA-9E03-F94C-B0F4-3FC3EBF51666}" destId="{574147C8-9815-994D-8DF0-098861619A73}" srcOrd="1" destOrd="0" presId="urn:microsoft.com/office/officeart/2005/8/layout/hierarchy3"/>
    <dgm:cxn modelId="{196933DF-4FB0-9145-930B-DED167997A38}" type="presParOf" srcId="{574147C8-9815-994D-8DF0-098861619A73}" destId="{45AB2FB5-FAAF-3B41-887B-990D061B01D4}" srcOrd="0" destOrd="0" presId="urn:microsoft.com/office/officeart/2005/8/layout/hierarchy3"/>
    <dgm:cxn modelId="{4859B6B3-64AB-F940-9B95-8EEDF1EE0DEE}" type="presParOf" srcId="{45AB2FB5-FAAF-3B41-887B-990D061B01D4}" destId="{3D718575-6B19-6349-8B5E-9A4EDD0B87E1}" srcOrd="0" destOrd="0" presId="urn:microsoft.com/office/officeart/2005/8/layout/hierarchy3"/>
    <dgm:cxn modelId="{716C5E8C-BC6E-4144-898B-0B1455E20980}" type="presParOf" srcId="{45AB2FB5-FAAF-3B41-887B-990D061B01D4}" destId="{D489ED8A-B2DB-EB42-9AF2-57FD6F5207F3}" srcOrd="1" destOrd="0" presId="urn:microsoft.com/office/officeart/2005/8/layout/hierarchy3"/>
    <dgm:cxn modelId="{198FE8BE-E122-CB4D-8702-C8ADC1A352FC}" type="presParOf" srcId="{574147C8-9815-994D-8DF0-098861619A73}" destId="{864D6A77-F05F-274C-93DC-A86EC2BC19F2}" srcOrd="1" destOrd="0" presId="urn:microsoft.com/office/officeart/2005/8/layout/hierarchy3"/>
    <dgm:cxn modelId="{4075005C-15A1-DF43-BB75-D612BE1ECE37}" type="presParOf" srcId="{864D6A77-F05F-274C-93DC-A86EC2BC19F2}" destId="{C2710EF9-B279-C643-9A5E-82BC00FE41BF}" srcOrd="0" destOrd="0" presId="urn:microsoft.com/office/officeart/2005/8/layout/hierarchy3"/>
    <dgm:cxn modelId="{F8A025A0-FCCF-874B-A5C7-3E1FAA27150F}" type="presParOf" srcId="{864D6A77-F05F-274C-93DC-A86EC2BC19F2}" destId="{94F775A4-A0FA-254D-BDF7-9F2C379DC91B}" srcOrd="1" destOrd="0" presId="urn:microsoft.com/office/officeart/2005/8/layout/hierarchy3"/>
    <dgm:cxn modelId="{B68C9044-6463-664B-A629-6B29205BDE98}" type="presParOf" srcId="{864D6A77-F05F-274C-93DC-A86EC2BC19F2}" destId="{55980AC0-4813-0447-86AE-517925A4E784}" srcOrd="2" destOrd="0" presId="urn:microsoft.com/office/officeart/2005/8/layout/hierarchy3"/>
    <dgm:cxn modelId="{AF8C5874-31CE-4843-A64F-40B588E4D5D1}" type="presParOf" srcId="{864D6A77-F05F-274C-93DC-A86EC2BC19F2}" destId="{B9A2A279-820E-B644-9B85-772DE1A97F67}" srcOrd="3" destOrd="0" presId="urn:microsoft.com/office/officeart/2005/8/layout/hierarchy3"/>
    <dgm:cxn modelId="{F46E6D42-018E-9B4F-B0B9-B5B78E94F6C3}" type="presParOf" srcId="{56ACB6CA-9E03-F94C-B0F4-3FC3EBF51666}" destId="{D3BD4E57-95A8-CB4B-B5BC-3AE09440CB48}" srcOrd="2" destOrd="0" presId="urn:microsoft.com/office/officeart/2005/8/layout/hierarchy3"/>
    <dgm:cxn modelId="{B7CE0EC1-E59E-6248-ABC5-AD87F8C7640C}" type="presParOf" srcId="{D3BD4E57-95A8-CB4B-B5BC-3AE09440CB48}" destId="{56A1C91A-AEA4-DC43-94EA-2BA19B0E5C6E}" srcOrd="0" destOrd="0" presId="urn:microsoft.com/office/officeart/2005/8/layout/hierarchy3"/>
    <dgm:cxn modelId="{FDA98B16-6C93-2944-BAE3-2FDB6FF2F6DE}" type="presParOf" srcId="{56A1C91A-AEA4-DC43-94EA-2BA19B0E5C6E}" destId="{FDA31A5A-1255-C845-AFA6-ABE5FC8C3353}" srcOrd="0" destOrd="0" presId="urn:microsoft.com/office/officeart/2005/8/layout/hierarchy3"/>
    <dgm:cxn modelId="{A2F512B4-D352-774E-8FED-736E6FC16860}" type="presParOf" srcId="{56A1C91A-AEA4-DC43-94EA-2BA19B0E5C6E}" destId="{DD4292FA-446A-774E-AF55-ED49926361DF}" srcOrd="1" destOrd="0" presId="urn:microsoft.com/office/officeart/2005/8/layout/hierarchy3"/>
    <dgm:cxn modelId="{9F36A826-A3B3-AC49-B281-B981290B1F52}" type="presParOf" srcId="{D3BD4E57-95A8-CB4B-B5BC-3AE09440CB48}" destId="{2475E3AC-4A95-2843-95A7-7EB92320FC26}" srcOrd="1" destOrd="0" presId="urn:microsoft.com/office/officeart/2005/8/layout/hierarchy3"/>
    <dgm:cxn modelId="{4E55739E-1597-4B41-891B-48458DB2737F}" type="presParOf" srcId="{2475E3AC-4A95-2843-95A7-7EB92320FC26}" destId="{EDBDA941-78CB-E941-8EE0-DCEAA04D1AE2}" srcOrd="0" destOrd="0" presId="urn:microsoft.com/office/officeart/2005/8/layout/hierarchy3"/>
    <dgm:cxn modelId="{DD65168D-A1CB-2848-A146-3117D56AD6DF}" type="presParOf" srcId="{2475E3AC-4A95-2843-95A7-7EB92320FC26}" destId="{42E17F75-F0A5-A84C-B58F-EA3EC8ED5239}" srcOrd="1" destOrd="0" presId="urn:microsoft.com/office/officeart/2005/8/layout/hierarchy3"/>
    <dgm:cxn modelId="{F6178D42-6CD3-2B48-B554-81ACC7C0ADDF}" type="presParOf" srcId="{2475E3AC-4A95-2843-95A7-7EB92320FC26}" destId="{D9DF33BB-0FCF-5442-AF17-B74E6C849179}" srcOrd="2" destOrd="0" presId="urn:microsoft.com/office/officeart/2005/8/layout/hierarchy3"/>
    <dgm:cxn modelId="{05DD986E-8691-1A4E-84C0-76F778163BBA}" type="presParOf" srcId="{2475E3AC-4A95-2843-95A7-7EB92320FC26}" destId="{04B44844-AF01-8745-8A7D-FA84C96F112C}" srcOrd="3" destOrd="0" presId="urn:microsoft.com/office/officeart/2005/8/layout/hierarchy3"/>
    <dgm:cxn modelId="{6BBC215B-A1D6-5342-A6B1-A7012E6C8E39}" type="presParOf" srcId="{2475E3AC-4A95-2843-95A7-7EB92320FC26}" destId="{A533687D-868F-B240-882F-3779E82EEBC4}" srcOrd="4" destOrd="0" presId="urn:microsoft.com/office/officeart/2005/8/layout/hierarchy3"/>
    <dgm:cxn modelId="{91E6F81E-9581-3943-9484-43C7E9C64EB1}" type="presParOf" srcId="{2475E3AC-4A95-2843-95A7-7EB92320FC26}" destId="{D792924D-1B46-5D4F-BEB8-037567F0CB6D}" srcOrd="5" destOrd="0" presId="urn:microsoft.com/office/officeart/2005/8/layout/hierarchy3"/>
    <dgm:cxn modelId="{135574AE-08A5-6D40-A1A3-AE07A74EB9D2}" type="presParOf" srcId="{2475E3AC-4A95-2843-95A7-7EB92320FC26}" destId="{321861F6-3760-5042-9FD7-585584DCA4B7}" srcOrd="6" destOrd="0" presId="urn:microsoft.com/office/officeart/2005/8/layout/hierarchy3"/>
    <dgm:cxn modelId="{77FB789D-59E4-E44F-B806-7535DC50A080}" type="presParOf" srcId="{2475E3AC-4A95-2843-95A7-7EB92320FC26}" destId="{07FD83DF-70CE-1041-A7D5-4A4C45FAB99A}" srcOrd="7" destOrd="0" presId="urn:microsoft.com/office/officeart/2005/8/layout/hierarchy3"/>
    <dgm:cxn modelId="{5EE4717D-246B-D940-9CC8-95C1F6556650}" type="presParOf" srcId="{2475E3AC-4A95-2843-95A7-7EB92320FC26}" destId="{26193008-2A78-5846-881C-B11CD3F86A41}" srcOrd="8" destOrd="0" presId="urn:microsoft.com/office/officeart/2005/8/layout/hierarchy3"/>
    <dgm:cxn modelId="{7090954F-F5AF-5840-9D4D-E229BE1D1931}" type="presParOf" srcId="{2475E3AC-4A95-2843-95A7-7EB92320FC26}" destId="{ABCAB120-9224-1B42-B9F1-9E7B8436F77C}" srcOrd="9" destOrd="0" presId="urn:microsoft.com/office/officeart/2005/8/layout/hierarchy3"/>
    <dgm:cxn modelId="{7E9B219E-A7E8-1E49-93C6-F691C7023AB1}" type="presParOf" srcId="{2475E3AC-4A95-2843-95A7-7EB92320FC26}" destId="{14B87E23-7789-764C-B0F2-26A44403A077}" srcOrd="10" destOrd="0" presId="urn:microsoft.com/office/officeart/2005/8/layout/hierarchy3"/>
    <dgm:cxn modelId="{74509F98-0355-8C40-B65C-7BB5BBE9FA87}" type="presParOf" srcId="{2475E3AC-4A95-2843-95A7-7EB92320FC26}" destId="{00860C54-EEF9-5B46-B2BE-6C211838D10A}" srcOrd="11" destOrd="0" presId="urn:microsoft.com/office/officeart/2005/8/layout/hierarchy3"/>
    <dgm:cxn modelId="{5685E8BE-983A-204D-9255-198C4C733B1D}" type="presParOf" srcId="{56ACB6CA-9E03-F94C-B0F4-3FC3EBF51666}" destId="{826FBC14-0845-EE4B-9E53-87A49EB2DDCD}" srcOrd="3" destOrd="0" presId="urn:microsoft.com/office/officeart/2005/8/layout/hierarchy3"/>
    <dgm:cxn modelId="{E0160DDC-02AF-2345-8B25-89BCEAFD1523}" type="presParOf" srcId="{826FBC14-0845-EE4B-9E53-87A49EB2DDCD}" destId="{B643A5F9-7E19-D249-B337-08329FA986EC}" srcOrd="0" destOrd="0" presId="urn:microsoft.com/office/officeart/2005/8/layout/hierarchy3"/>
    <dgm:cxn modelId="{A0746417-3A39-7947-9684-0D447988363F}" type="presParOf" srcId="{B643A5F9-7E19-D249-B337-08329FA986EC}" destId="{56FB9DC0-D566-9B44-A2DA-73749A064774}" srcOrd="0" destOrd="0" presId="urn:microsoft.com/office/officeart/2005/8/layout/hierarchy3"/>
    <dgm:cxn modelId="{30C9AB14-208B-5242-9893-C3E2B1477D9B}" type="presParOf" srcId="{B643A5F9-7E19-D249-B337-08329FA986EC}" destId="{64042C34-A3CA-2F48-9A9B-289A79178CEF}" srcOrd="1" destOrd="0" presId="urn:microsoft.com/office/officeart/2005/8/layout/hierarchy3"/>
    <dgm:cxn modelId="{21F33BDE-53F2-8C42-88A6-768E0819E054}" type="presParOf" srcId="{826FBC14-0845-EE4B-9E53-87A49EB2DDCD}" destId="{4404000B-2AA5-1D40-A4FB-B4D348BD7F6E}" srcOrd="1" destOrd="0" presId="urn:microsoft.com/office/officeart/2005/8/layout/hierarchy3"/>
    <dgm:cxn modelId="{F04E859A-75BF-584B-818A-5D1B8EA18532}" type="presParOf" srcId="{4404000B-2AA5-1D40-A4FB-B4D348BD7F6E}" destId="{9AFCA147-52CA-8A4D-B2C8-C5575704EE7F}" srcOrd="0" destOrd="0" presId="urn:microsoft.com/office/officeart/2005/8/layout/hierarchy3"/>
    <dgm:cxn modelId="{B146C540-3A3B-0A46-8211-28770919294B}" type="presParOf" srcId="{4404000B-2AA5-1D40-A4FB-B4D348BD7F6E}" destId="{7907996B-3295-AE43-9E84-99209F33E352}" srcOrd="1" destOrd="0" presId="urn:microsoft.com/office/officeart/2005/8/layout/hierarchy3"/>
    <dgm:cxn modelId="{207A7745-8F2A-0445-81BF-5AD9578059CC}" type="presParOf" srcId="{4404000B-2AA5-1D40-A4FB-B4D348BD7F6E}" destId="{D0792A67-E215-4141-9F37-06FB7CA7EC10}" srcOrd="2" destOrd="0" presId="urn:microsoft.com/office/officeart/2005/8/layout/hierarchy3"/>
    <dgm:cxn modelId="{EB6394C4-73D1-D045-9A67-76C327F2135D}" type="presParOf" srcId="{4404000B-2AA5-1D40-A4FB-B4D348BD7F6E}" destId="{59CC52AA-EB9A-3144-A4F6-D62311CD8498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08741-4091-5945-ADD7-5DBF6864C4F4}">
      <dsp:nvSpPr>
        <dsp:cNvPr id="0" name=""/>
        <dsp:cNvSpPr/>
      </dsp:nvSpPr>
      <dsp:spPr>
        <a:xfrm>
          <a:off x="2772663" y="4294293"/>
          <a:ext cx="400304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E439B-6241-FA42-8452-0D56203D40A6}">
      <dsp:nvSpPr>
        <dsp:cNvPr id="0" name=""/>
        <dsp:cNvSpPr/>
      </dsp:nvSpPr>
      <dsp:spPr>
        <a:xfrm>
          <a:off x="2772663" y="3306741"/>
          <a:ext cx="333247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6E160-A830-C243-AEF4-E5EA46E6310E}">
      <dsp:nvSpPr>
        <dsp:cNvPr id="0" name=""/>
        <dsp:cNvSpPr/>
      </dsp:nvSpPr>
      <dsp:spPr>
        <a:xfrm>
          <a:off x="2772663" y="2111925"/>
          <a:ext cx="333247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40AE4-183A-FB40-BF06-8FD9BD640C5B}">
      <dsp:nvSpPr>
        <dsp:cNvPr id="0" name=""/>
        <dsp:cNvSpPr/>
      </dsp:nvSpPr>
      <dsp:spPr>
        <a:xfrm>
          <a:off x="2772663" y="1124373"/>
          <a:ext cx="400304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0301B-1A96-C147-AEE3-01C811621207}">
      <dsp:nvSpPr>
        <dsp:cNvPr id="0" name=""/>
        <dsp:cNvSpPr/>
      </dsp:nvSpPr>
      <dsp:spPr>
        <a:xfrm>
          <a:off x="697260" y="666482"/>
          <a:ext cx="4064000" cy="4064000"/>
        </a:xfrm>
        <a:prstGeom prst="ellipse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DA78AE-DF76-C044-9E96-E3BD47AFD96A}">
      <dsp:nvSpPr>
        <dsp:cNvPr id="0" name=""/>
        <dsp:cNvSpPr/>
      </dsp:nvSpPr>
      <dsp:spPr>
        <a:xfrm>
          <a:off x="1472183" y="2835317"/>
          <a:ext cx="2600960" cy="13411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500" kern="1200" dirty="0"/>
        </a:p>
      </dsp:txBody>
      <dsp:txXfrm>
        <a:off x="1472183" y="2835317"/>
        <a:ext cx="2600960" cy="1341120"/>
      </dsp:txXfrm>
    </dsp:sp>
    <dsp:sp modelId="{27B17E62-09B5-AF41-B9A1-D5003EA81F2C}">
      <dsp:nvSpPr>
        <dsp:cNvPr id="0" name=""/>
        <dsp:cNvSpPr/>
      </dsp:nvSpPr>
      <dsp:spPr>
        <a:xfrm>
          <a:off x="6328664" y="677333"/>
          <a:ext cx="894080" cy="894080"/>
        </a:xfrm>
        <a:prstGeom prst="ellipse">
          <a:avLst/>
        </a:prstGeom>
        <a:solidFill>
          <a:srgbClr val="01639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F4F25-FB96-5542-A7AF-A8280F45B9D6}">
      <dsp:nvSpPr>
        <dsp:cNvPr id="0" name=""/>
        <dsp:cNvSpPr/>
      </dsp:nvSpPr>
      <dsp:spPr>
        <a:xfrm>
          <a:off x="7222744" y="677333"/>
          <a:ext cx="164591" cy="894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 dirty="0">
            <a:solidFill>
              <a:schemeClr val="bg1"/>
            </a:solidFill>
          </a:endParaRPr>
        </a:p>
      </dsp:txBody>
      <dsp:txXfrm>
        <a:off x="7222744" y="677333"/>
        <a:ext cx="164591" cy="894080"/>
      </dsp:txXfrm>
    </dsp:sp>
    <dsp:sp modelId="{F465D739-9C90-4E49-B38B-0024A29A0E5B}">
      <dsp:nvSpPr>
        <dsp:cNvPr id="0" name=""/>
        <dsp:cNvSpPr/>
      </dsp:nvSpPr>
      <dsp:spPr>
        <a:xfrm>
          <a:off x="5658103" y="1664885"/>
          <a:ext cx="894080" cy="894080"/>
        </a:xfrm>
        <a:prstGeom prst="ellipse">
          <a:avLst/>
        </a:prstGeom>
        <a:solidFill>
          <a:srgbClr val="01639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8E4C19-3F1E-BE45-96CF-A499636F2372}">
      <dsp:nvSpPr>
        <dsp:cNvPr id="0" name=""/>
        <dsp:cNvSpPr/>
      </dsp:nvSpPr>
      <dsp:spPr>
        <a:xfrm>
          <a:off x="6552183" y="1664885"/>
          <a:ext cx="231648" cy="894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 dirty="0">
            <a:solidFill>
              <a:srgbClr val="FFFFFF"/>
            </a:solidFill>
          </a:endParaRPr>
        </a:p>
      </dsp:txBody>
      <dsp:txXfrm>
        <a:off x="6552183" y="1664885"/>
        <a:ext cx="231648" cy="894080"/>
      </dsp:txXfrm>
    </dsp:sp>
    <dsp:sp modelId="{05FAAB2B-DEA3-514F-8E42-8435E6409AD5}">
      <dsp:nvSpPr>
        <dsp:cNvPr id="0" name=""/>
        <dsp:cNvSpPr/>
      </dsp:nvSpPr>
      <dsp:spPr>
        <a:xfrm>
          <a:off x="5658103" y="2859701"/>
          <a:ext cx="894080" cy="894080"/>
        </a:xfrm>
        <a:prstGeom prst="ellipse">
          <a:avLst/>
        </a:prstGeom>
        <a:solidFill>
          <a:srgbClr val="01639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BCDDD-D1E0-1C48-8158-E0B3DA6D44F6}">
      <dsp:nvSpPr>
        <dsp:cNvPr id="0" name=""/>
        <dsp:cNvSpPr/>
      </dsp:nvSpPr>
      <dsp:spPr>
        <a:xfrm>
          <a:off x="6552183" y="2859701"/>
          <a:ext cx="231648" cy="894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 dirty="0">
            <a:solidFill>
              <a:srgbClr val="FFFFFF"/>
            </a:solidFill>
          </a:endParaRPr>
        </a:p>
      </dsp:txBody>
      <dsp:txXfrm>
        <a:off x="6552183" y="2859701"/>
        <a:ext cx="231648" cy="894080"/>
      </dsp:txXfrm>
    </dsp:sp>
    <dsp:sp modelId="{DF70F6ED-82CB-6340-B126-F08A8F180EAC}">
      <dsp:nvSpPr>
        <dsp:cNvPr id="0" name=""/>
        <dsp:cNvSpPr/>
      </dsp:nvSpPr>
      <dsp:spPr>
        <a:xfrm>
          <a:off x="6328664" y="3847253"/>
          <a:ext cx="894080" cy="894080"/>
        </a:xfrm>
        <a:prstGeom prst="ellipse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E228A2-DA61-A04E-BBA2-06D07E8A5B97}">
      <dsp:nvSpPr>
        <dsp:cNvPr id="0" name=""/>
        <dsp:cNvSpPr/>
      </dsp:nvSpPr>
      <dsp:spPr>
        <a:xfrm>
          <a:off x="7222744" y="3847253"/>
          <a:ext cx="164591" cy="894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222744" y="3847253"/>
        <a:ext cx="164591" cy="894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AE406-D514-0145-BB35-777BDAE5C4E1}">
      <dsp:nvSpPr>
        <dsp:cNvPr id="0" name=""/>
        <dsp:cNvSpPr/>
      </dsp:nvSpPr>
      <dsp:spPr>
        <a:xfrm>
          <a:off x="3879" y="377559"/>
          <a:ext cx="966628" cy="4833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开发标的</a:t>
          </a:r>
          <a:endParaRPr lang="zh-CN" altLang="en-US" sz="1700" kern="1200" dirty="0"/>
        </a:p>
      </dsp:txBody>
      <dsp:txXfrm>
        <a:off x="18035" y="391715"/>
        <a:ext cx="938316" cy="455002"/>
      </dsp:txXfrm>
    </dsp:sp>
    <dsp:sp modelId="{ABA42647-B415-EC45-84D2-BC71CED83B6B}">
      <dsp:nvSpPr>
        <dsp:cNvPr id="0" name=""/>
        <dsp:cNvSpPr/>
      </dsp:nvSpPr>
      <dsp:spPr>
        <a:xfrm>
          <a:off x="100542" y="860873"/>
          <a:ext cx="96662" cy="362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485"/>
              </a:lnTo>
              <a:lnTo>
                <a:pt x="96662" y="3624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EB905-D3EB-E345-AFE3-BE3E0804591E}">
      <dsp:nvSpPr>
        <dsp:cNvPr id="0" name=""/>
        <dsp:cNvSpPr/>
      </dsp:nvSpPr>
      <dsp:spPr>
        <a:xfrm>
          <a:off x="197205" y="981702"/>
          <a:ext cx="1964266" cy="4833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LTE-V</a:t>
          </a:r>
          <a:r>
            <a:rPr lang="zh-CN" altLang="en-US" sz="1700" kern="1200" dirty="0" smtClean="0"/>
            <a:t>无线设备</a:t>
          </a:r>
          <a:endParaRPr lang="zh-CN" altLang="en-US" sz="1700" kern="1200" dirty="0"/>
        </a:p>
      </dsp:txBody>
      <dsp:txXfrm>
        <a:off x="211361" y="995858"/>
        <a:ext cx="1935954" cy="455002"/>
      </dsp:txXfrm>
    </dsp:sp>
    <dsp:sp modelId="{AB9F99A2-AF86-D14E-B987-4D04AFCB7C7C}">
      <dsp:nvSpPr>
        <dsp:cNvPr id="0" name=""/>
        <dsp:cNvSpPr/>
      </dsp:nvSpPr>
      <dsp:spPr>
        <a:xfrm>
          <a:off x="100542" y="860873"/>
          <a:ext cx="96662" cy="966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6628"/>
              </a:lnTo>
              <a:lnTo>
                <a:pt x="96662" y="9666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9BC877-E459-CC48-9180-AA3D803F15BD}">
      <dsp:nvSpPr>
        <dsp:cNvPr id="0" name=""/>
        <dsp:cNvSpPr/>
      </dsp:nvSpPr>
      <dsp:spPr>
        <a:xfrm>
          <a:off x="197205" y="1585845"/>
          <a:ext cx="1964266" cy="4833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smtClean="0"/>
            <a:t>OBU</a:t>
          </a:r>
          <a:r>
            <a:rPr lang="zh-CN" altLang="en-US" sz="1700" kern="1200" smtClean="0"/>
            <a:t>产品</a:t>
          </a:r>
          <a:endParaRPr lang="zh-CN" altLang="en-US" sz="1700" kern="1200" dirty="0"/>
        </a:p>
      </dsp:txBody>
      <dsp:txXfrm>
        <a:off x="211361" y="1600001"/>
        <a:ext cx="1935954" cy="455002"/>
      </dsp:txXfrm>
    </dsp:sp>
    <dsp:sp modelId="{F41BC2FD-77DC-5841-8495-11F47F379723}">
      <dsp:nvSpPr>
        <dsp:cNvPr id="0" name=""/>
        <dsp:cNvSpPr/>
      </dsp:nvSpPr>
      <dsp:spPr>
        <a:xfrm>
          <a:off x="100542" y="860873"/>
          <a:ext cx="96662" cy="1570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0771"/>
              </a:lnTo>
              <a:lnTo>
                <a:pt x="96662" y="15707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C8337-AE77-B44B-9898-3BC8091E1268}">
      <dsp:nvSpPr>
        <dsp:cNvPr id="0" name=""/>
        <dsp:cNvSpPr/>
      </dsp:nvSpPr>
      <dsp:spPr>
        <a:xfrm>
          <a:off x="197205" y="2189988"/>
          <a:ext cx="1964266" cy="4833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RSU</a:t>
          </a:r>
          <a:r>
            <a:rPr lang="zh-CN" altLang="en-US" sz="1700" kern="1200" dirty="0" smtClean="0"/>
            <a:t>产品</a:t>
          </a:r>
          <a:endParaRPr lang="zh-CN" altLang="en-US" sz="1700" kern="1200" dirty="0"/>
        </a:p>
      </dsp:txBody>
      <dsp:txXfrm>
        <a:off x="211361" y="2204144"/>
        <a:ext cx="1935954" cy="455002"/>
      </dsp:txXfrm>
    </dsp:sp>
    <dsp:sp modelId="{C1D098DA-6710-9E4E-A9F9-02AFA22D6442}">
      <dsp:nvSpPr>
        <dsp:cNvPr id="0" name=""/>
        <dsp:cNvSpPr/>
      </dsp:nvSpPr>
      <dsp:spPr>
        <a:xfrm>
          <a:off x="100542" y="860873"/>
          <a:ext cx="96662" cy="2174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4914"/>
              </a:lnTo>
              <a:lnTo>
                <a:pt x="96662" y="2174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E0EFA-7507-DB43-94A4-FC3E4E5EE269}">
      <dsp:nvSpPr>
        <dsp:cNvPr id="0" name=""/>
        <dsp:cNvSpPr/>
      </dsp:nvSpPr>
      <dsp:spPr>
        <a:xfrm>
          <a:off x="197205" y="2794131"/>
          <a:ext cx="1964266" cy="4833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智能汽车</a:t>
          </a:r>
          <a:endParaRPr lang="zh-CN" altLang="en-US" sz="1700" kern="1200" dirty="0"/>
        </a:p>
      </dsp:txBody>
      <dsp:txXfrm>
        <a:off x="211361" y="2808287"/>
        <a:ext cx="1935954" cy="455002"/>
      </dsp:txXfrm>
    </dsp:sp>
    <dsp:sp modelId="{F936B9D6-442B-0745-AF10-25D7519262BB}">
      <dsp:nvSpPr>
        <dsp:cNvPr id="0" name=""/>
        <dsp:cNvSpPr/>
      </dsp:nvSpPr>
      <dsp:spPr>
        <a:xfrm>
          <a:off x="100542" y="860873"/>
          <a:ext cx="96662" cy="27790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9057"/>
              </a:lnTo>
              <a:lnTo>
                <a:pt x="96662" y="27790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92C906-8568-1F4F-BE1C-331FBD1298E1}">
      <dsp:nvSpPr>
        <dsp:cNvPr id="0" name=""/>
        <dsp:cNvSpPr/>
      </dsp:nvSpPr>
      <dsp:spPr>
        <a:xfrm>
          <a:off x="197205" y="3398274"/>
          <a:ext cx="1964266" cy="4833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V2X</a:t>
          </a:r>
          <a:r>
            <a:rPr lang="zh-CN" altLang="en-US" sz="1700" kern="1200" dirty="0" smtClean="0"/>
            <a:t>应用</a:t>
          </a:r>
          <a:endParaRPr lang="zh-CN" altLang="en-US" sz="1700" kern="1200" dirty="0"/>
        </a:p>
      </dsp:txBody>
      <dsp:txXfrm>
        <a:off x="211361" y="3412430"/>
        <a:ext cx="1935954" cy="455002"/>
      </dsp:txXfrm>
    </dsp:sp>
    <dsp:sp modelId="{3D718575-6B19-6349-8B5E-9A4EDD0B87E1}">
      <dsp:nvSpPr>
        <dsp:cNvPr id="0" name=""/>
        <dsp:cNvSpPr/>
      </dsp:nvSpPr>
      <dsp:spPr>
        <a:xfrm>
          <a:off x="2209803" y="377559"/>
          <a:ext cx="966628" cy="4833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验证方法</a:t>
          </a:r>
          <a:endParaRPr lang="zh-CN" altLang="en-US" sz="1700" kern="1200" dirty="0"/>
        </a:p>
      </dsp:txBody>
      <dsp:txXfrm>
        <a:off x="2223959" y="391715"/>
        <a:ext cx="938316" cy="455002"/>
      </dsp:txXfrm>
    </dsp:sp>
    <dsp:sp modelId="{C2710EF9-B279-C643-9A5E-82BC00FE41BF}">
      <dsp:nvSpPr>
        <dsp:cNvPr id="0" name=""/>
        <dsp:cNvSpPr/>
      </dsp:nvSpPr>
      <dsp:spPr>
        <a:xfrm>
          <a:off x="2306466" y="860873"/>
          <a:ext cx="96662" cy="362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485"/>
              </a:lnTo>
              <a:lnTo>
                <a:pt x="96662" y="3624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F775A4-A0FA-254D-BDF7-9F2C379DC91B}">
      <dsp:nvSpPr>
        <dsp:cNvPr id="0" name=""/>
        <dsp:cNvSpPr/>
      </dsp:nvSpPr>
      <dsp:spPr>
        <a:xfrm>
          <a:off x="2403129" y="981702"/>
          <a:ext cx="1529685" cy="4833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开环仿真测试</a:t>
          </a:r>
          <a:endParaRPr lang="zh-CN" altLang="en-US" sz="1700" kern="1200" dirty="0"/>
        </a:p>
      </dsp:txBody>
      <dsp:txXfrm>
        <a:off x="2417285" y="995858"/>
        <a:ext cx="1501373" cy="455002"/>
      </dsp:txXfrm>
    </dsp:sp>
    <dsp:sp modelId="{55980AC0-4813-0447-86AE-517925A4E784}">
      <dsp:nvSpPr>
        <dsp:cNvPr id="0" name=""/>
        <dsp:cNvSpPr/>
      </dsp:nvSpPr>
      <dsp:spPr>
        <a:xfrm>
          <a:off x="2306466" y="860873"/>
          <a:ext cx="96662" cy="966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6628"/>
              </a:lnTo>
              <a:lnTo>
                <a:pt x="96662" y="9666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A2A279-820E-B644-9B85-772DE1A97F67}">
      <dsp:nvSpPr>
        <dsp:cNvPr id="0" name=""/>
        <dsp:cNvSpPr/>
      </dsp:nvSpPr>
      <dsp:spPr>
        <a:xfrm>
          <a:off x="2403129" y="1585845"/>
          <a:ext cx="1551763" cy="4833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闭环仿真测试</a:t>
          </a:r>
          <a:endParaRPr lang="zh-CN" altLang="en-US" sz="1700" kern="1200" dirty="0"/>
        </a:p>
      </dsp:txBody>
      <dsp:txXfrm>
        <a:off x="2417285" y="1600001"/>
        <a:ext cx="1523451" cy="455002"/>
      </dsp:txXfrm>
    </dsp:sp>
    <dsp:sp modelId="{FDA31A5A-1255-C845-AFA6-ABE5FC8C3353}">
      <dsp:nvSpPr>
        <dsp:cNvPr id="0" name=""/>
        <dsp:cNvSpPr/>
      </dsp:nvSpPr>
      <dsp:spPr>
        <a:xfrm>
          <a:off x="4003224" y="377559"/>
          <a:ext cx="966628" cy="4833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开发方式</a:t>
          </a:r>
          <a:endParaRPr lang="zh-CN" altLang="en-US" sz="1700" kern="1200" dirty="0"/>
        </a:p>
      </dsp:txBody>
      <dsp:txXfrm>
        <a:off x="4017380" y="391715"/>
        <a:ext cx="938316" cy="455002"/>
      </dsp:txXfrm>
    </dsp:sp>
    <dsp:sp modelId="{EDBDA941-78CB-E941-8EE0-DCEAA04D1AE2}">
      <dsp:nvSpPr>
        <dsp:cNvPr id="0" name=""/>
        <dsp:cNvSpPr/>
      </dsp:nvSpPr>
      <dsp:spPr>
        <a:xfrm>
          <a:off x="4099887" y="860873"/>
          <a:ext cx="96662" cy="362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485"/>
              </a:lnTo>
              <a:lnTo>
                <a:pt x="96662" y="3624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17F75-F0A5-A84C-B58F-EA3EC8ED5239}">
      <dsp:nvSpPr>
        <dsp:cNvPr id="0" name=""/>
        <dsp:cNvSpPr/>
      </dsp:nvSpPr>
      <dsp:spPr>
        <a:xfrm>
          <a:off x="4196550" y="981702"/>
          <a:ext cx="2017315" cy="4833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离线纯仿真</a:t>
          </a:r>
          <a:endParaRPr lang="zh-CN" altLang="en-US" sz="1700" kern="1200" dirty="0"/>
        </a:p>
      </dsp:txBody>
      <dsp:txXfrm>
        <a:off x="4210706" y="995858"/>
        <a:ext cx="1989003" cy="455002"/>
      </dsp:txXfrm>
    </dsp:sp>
    <dsp:sp modelId="{D9DF33BB-0FCF-5442-AF17-B74E6C849179}">
      <dsp:nvSpPr>
        <dsp:cNvPr id="0" name=""/>
        <dsp:cNvSpPr/>
      </dsp:nvSpPr>
      <dsp:spPr>
        <a:xfrm>
          <a:off x="4099887" y="860873"/>
          <a:ext cx="96662" cy="966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6628"/>
              </a:lnTo>
              <a:lnTo>
                <a:pt x="96662" y="9666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B44844-AF01-8745-8A7D-FA84C96F112C}">
      <dsp:nvSpPr>
        <dsp:cNvPr id="0" name=""/>
        <dsp:cNvSpPr/>
      </dsp:nvSpPr>
      <dsp:spPr>
        <a:xfrm>
          <a:off x="4196550" y="1585845"/>
          <a:ext cx="2017315" cy="4833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MIL</a:t>
          </a:r>
          <a:r>
            <a:rPr lang="zh-CN" altLang="en-US" sz="1700" kern="1200" dirty="0" smtClean="0"/>
            <a:t> </a:t>
          </a:r>
          <a:r>
            <a:rPr lang="mr-IN" altLang="zh-CN" sz="1700" kern="1200" dirty="0" smtClean="0"/>
            <a:t>–</a:t>
          </a:r>
          <a:r>
            <a:rPr lang="zh-CN" altLang="en-US" sz="1700" kern="1200" dirty="0" smtClean="0"/>
            <a:t> 模型在环</a:t>
          </a:r>
          <a:endParaRPr lang="zh-CN" altLang="en-US" sz="1700" kern="1200" dirty="0"/>
        </a:p>
      </dsp:txBody>
      <dsp:txXfrm>
        <a:off x="4210706" y="1600001"/>
        <a:ext cx="1989003" cy="455002"/>
      </dsp:txXfrm>
    </dsp:sp>
    <dsp:sp modelId="{A533687D-868F-B240-882F-3779E82EEBC4}">
      <dsp:nvSpPr>
        <dsp:cNvPr id="0" name=""/>
        <dsp:cNvSpPr/>
      </dsp:nvSpPr>
      <dsp:spPr>
        <a:xfrm>
          <a:off x="4099887" y="860873"/>
          <a:ext cx="96662" cy="1570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0771"/>
              </a:lnTo>
              <a:lnTo>
                <a:pt x="96662" y="15707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92924D-1B46-5D4F-BEB8-037567F0CB6D}">
      <dsp:nvSpPr>
        <dsp:cNvPr id="0" name=""/>
        <dsp:cNvSpPr/>
      </dsp:nvSpPr>
      <dsp:spPr>
        <a:xfrm>
          <a:off x="4196550" y="2189988"/>
          <a:ext cx="2017315" cy="4833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SIL</a:t>
          </a:r>
          <a:r>
            <a:rPr lang="zh-CN" altLang="en-US" sz="1700" kern="1200" dirty="0" smtClean="0"/>
            <a:t> </a:t>
          </a:r>
          <a:r>
            <a:rPr lang="mr-IN" altLang="zh-CN" sz="1700" kern="1200" dirty="0" smtClean="0"/>
            <a:t>–</a:t>
          </a:r>
          <a:r>
            <a:rPr lang="zh-CN" altLang="en-US" sz="1700" kern="1200" dirty="0" smtClean="0"/>
            <a:t> 软件在环</a:t>
          </a:r>
          <a:endParaRPr lang="zh-CN" altLang="en-US" sz="1700" kern="1200" dirty="0"/>
        </a:p>
      </dsp:txBody>
      <dsp:txXfrm>
        <a:off x="4210706" y="2204144"/>
        <a:ext cx="1989003" cy="455002"/>
      </dsp:txXfrm>
    </dsp:sp>
    <dsp:sp modelId="{321861F6-3760-5042-9FD7-585584DCA4B7}">
      <dsp:nvSpPr>
        <dsp:cNvPr id="0" name=""/>
        <dsp:cNvSpPr/>
      </dsp:nvSpPr>
      <dsp:spPr>
        <a:xfrm>
          <a:off x="4099887" y="860873"/>
          <a:ext cx="96662" cy="2174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4914"/>
              </a:lnTo>
              <a:lnTo>
                <a:pt x="96662" y="2174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D83DF-70CE-1041-A7D5-4A4C45FAB99A}">
      <dsp:nvSpPr>
        <dsp:cNvPr id="0" name=""/>
        <dsp:cNvSpPr/>
      </dsp:nvSpPr>
      <dsp:spPr>
        <a:xfrm>
          <a:off x="4196550" y="2794131"/>
          <a:ext cx="2017315" cy="4833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HIL </a:t>
          </a:r>
          <a:r>
            <a:rPr lang="en-US" altLang="zh-CN" sz="1700" kern="1200" smtClean="0"/>
            <a:t>- </a:t>
          </a:r>
          <a:r>
            <a:rPr lang="zh-CN" altLang="en-US" sz="1700" kern="1200" smtClean="0"/>
            <a:t>硬件在环</a:t>
          </a:r>
          <a:endParaRPr lang="zh-CN" altLang="en-US" sz="1700" kern="1200" dirty="0"/>
        </a:p>
      </dsp:txBody>
      <dsp:txXfrm>
        <a:off x="4210706" y="2808287"/>
        <a:ext cx="1989003" cy="455002"/>
      </dsp:txXfrm>
    </dsp:sp>
    <dsp:sp modelId="{26193008-2A78-5846-881C-B11CD3F86A41}">
      <dsp:nvSpPr>
        <dsp:cNvPr id="0" name=""/>
        <dsp:cNvSpPr/>
      </dsp:nvSpPr>
      <dsp:spPr>
        <a:xfrm>
          <a:off x="4099887" y="860873"/>
          <a:ext cx="96662" cy="27790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9057"/>
              </a:lnTo>
              <a:lnTo>
                <a:pt x="96662" y="27790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CAB120-9224-1B42-B9F1-9E7B8436F77C}">
      <dsp:nvSpPr>
        <dsp:cNvPr id="0" name=""/>
        <dsp:cNvSpPr/>
      </dsp:nvSpPr>
      <dsp:spPr>
        <a:xfrm>
          <a:off x="4196550" y="3398274"/>
          <a:ext cx="2017315" cy="4833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DIL </a:t>
          </a:r>
          <a:r>
            <a:rPr lang="en-US" altLang="zh-CN" sz="1700" kern="1200" smtClean="0"/>
            <a:t>- </a:t>
          </a:r>
          <a:r>
            <a:rPr lang="zh-CN" altLang="en-US" sz="1700" kern="1200" smtClean="0"/>
            <a:t>驾驶员在环</a:t>
          </a:r>
          <a:endParaRPr lang="zh-CN" altLang="en-US" sz="1700" kern="1200" dirty="0"/>
        </a:p>
      </dsp:txBody>
      <dsp:txXfrm>
        <a:off x="4210706" y="3412430"/>
        <a:ext cx="1989003" cy="455002"/>
      </dsp:txXfrm>
    </dsp:sp>
    <dsp:sp modelId="{14B87E23-7789-764C-B0F2-26A44403A077}">
      <dsp:nvSpPr>
        <dsp:cNvPr id="0" name=""/>
        <dsp:cNvSpPr/>
      </dsp:nvSpPr>
      <dsp:spPr>
        <a:xfrm>
          <a:off x="4099887" y="860873"/>
          <a:ext cx="96662" cy="3383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3200"/>
              </a:lnTo>
              <a:lnTo>
                <a:pt x="96662" y="33832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60C54-EEF9-5B46-B2BE-6C211838D10A}">
      <dsp:nvSpPr>
        <dsp:cNvPr id="0" name=""/>
        <dsp:cNvSpPr/>
      </dsp:nvSpPr>
      <dsp:spPr>
        <a:xfrm>
          <a:off x="4196550" y="4002417"/>
          <a:ext cx="2017315" cy="4833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VIL - </a:t>
          </a:r>
          <a:r>
            <a:rPr lang="zh-CN" altLang="en-US" sz="1700" kern="1200" dirty="0" smtClean="0"/>
            <a:t>车辆在环</a:t>
          </a:r>
          <a:endParaRPr lang="zh-CN" altLang="en-US" sz="1700" kern="1200" dirty="0"/>
        </a:p>
      </dsp:txBody>
      <dsp:txXfrm>
        <a:off x="4210706" y="4016573"/>
        <a:ext cx="1989003" cy="455002"/>
      </dsp:txXfrm>
    </dsp:sp>
    <dsp:sp modelId="{56FB9DC0-D566-9B44-A2DA-73749A064774}">
      <dsp:nvSpPr>
        <dsp:cNvPr id="0" name=""/>
        <dsp:cNvSpPr/>
      </dsp:nvSpPr>
      <dsp:spPr>
        <a:xfrm>
          <a:off x="6262197" y="377559"/>
          <a:ext cx="966628" cy="4833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规范标准</a:t>
          </a:r>
          <a:endParaRPr lang="zh-CN" altLang="en-US" sz="1700" kern="1200" dirty="0"/>
        </a:p>
      </dsp:txBody>
      <dsp:txXfrm>
        <a:off x="6276353" y="391715"/>
        <a:ext cx="938316" cy="455002"/>
      </dsp:txXfrm>
    </dsp:sp>
    <dsp:sp modelId="{9AFCA147-52CA-8A4D-B2C8-C5575704EE7F}">
      <dsp:nvSpPr>
        <dsp:cNvPr id="0" name=""/>
        <dsp:cNvSpPr/>
      </dsp:nvSpPr>
      <dsp:spPr>
        <a:xfrm>
          <a:off x="6358860" y="860873"/>
          <a:ext cx="96662" cy="362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485"/>
              </a:lnTo>
              <a:lnTo>
                <a:pt x="96662" y="3624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7996B-3295-AE43-9E84-99209F33E352}">
      <dsp:nvSpPr>
        <dsp:cNvPr id="0" name=""/>
        <dsp:cNvSpPr/>
      </dsp:nvSpPr>
      <dsp:spPr>
        <a:xfrm>
          <a:off x="6455522" y="981702"/>
          <a:ext cx="2427939" cy="4833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CSAE, T/CSAE 53-2017</a:t>
          </a:r>
          <a:endParaRPr lang="zh-CN" altLang="en-US" sz="1700" kern="1200" dirty="0"/>
        </a:p>
      </dsp:txBody>
      <dsp:txXfrm>
        <a:off x="6469678" y="995858"/>
        <a:ext cx="2399627" cy="455002"/>
      </dsp:txXfrm>
    </dsp:sp>
    <dsp:sp modelId="{D0792A67-E215-4141-9F37-06FB7CA7EC10}">
      <dsp:nvSpPr>
        <dsp:cNvPr id="0" name=""/>
        <dsp:cNvSpPr/>
      </dsp:nvSpPr>
      <dsp:spPr>
        <a:xfrm>
          <a:off x="6358860" y="860873"/>
          <a:ext cx="96662" cy="966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6628"/>
              </a:lnTo>
              <a:lnTo>
                <a:pt x="96662" y="9666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C52AA-EB9A-3144-A4F6-D62311CD8498}">
      <dsp:nvSpPr>
        <dsp:cNvPr id="0" name=""/>
        <dsp:cNvSpPr/>
      </dsp:nvSpPr>
      <dsp:spPr>
        <a:xfrm>
          <a:off x="6455522" y="1585845"/>
          <a:ext cx="2427939" cy="4833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GB/T </a:t>
          </a:r>
          <a:r>
            <a:rPr lang="mr-IN" altLang="zh-CN" sz="1700" kern="1200" dirty="0" smtClean="0"/>
            <a:t>…</a:t>
          </a:r>
          <a:endParaRPr lang="zh-CN" altLang="en-US" sz="1700" kern="1200" dirty="0"/>
        </a:p>
      </dsp:txBody>
      <dsp:txXfrm>
        <a:off x="6469678" y="1600001"/>
        <a:ext cx="2399627" cy="455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76C3FA74-9DB9-4F1F-8DB0-1094C3D2CE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A64E401A-DCA4-483D-80EB-631DFB8007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C9744-CAD8-4BE8-A699-F33A060CC395}" type="datetimeFigureOut">
              <a:rPr lang="zh-CN" altLang="en-US" smtClean="0"/>
              <a:t>19/8/27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5DB5C9FA-05B3-4977-BAA7-D71D98FD40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64C2A8EF-4BCC-4D34-9BA4-3129C02A7F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425F6-B94F-448E-9DDF-71EC3AB15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176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19/8/27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78634" y="3277139"/>
            <a:ext cx="4302669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78634" y="1143932"/>
            <a:ext cx="4302669" cy="2119054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4737692"/>
            <a:ext cx="431137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5033963"/>
            <a:ext cx="431137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D59B3602-E276-469A-B7F9-BB91787B5BFC}"/>
              </a:ext>
            </a:extLst>
          </p:cNvPr>
          <p:cNvGrpSpPr/>
          <p:nvPr userDrawn="1"/>
        </p:nvGrpSpPr>
        <p:grpSpPr>
          <a:xfrm>
            <a:off x="5484282" y="1034694"/>
            <a:ext cx="6037793" cy="3851133"/>
            <a:chOff x="5287040" y="1067909"/>
            <a:chExt cx="6037793" cy="3851133"/>
          </a:xfrm>
        </p:grpSpPr>
        <p:pic>
          <p:nvPicPr>
            <p:cNvPr id="7" name="图片 6" descr="图片包含 头盔, 饰头巾, 墙壁, 照片&#10;&#10;已生成高可信度的说明">
              <a:extLst>
                <a:ext uri="{FF2B5EF4-FFF2-40B4-BE49-F238E27FC236}">
                  <a16:creationId xmlns="" xmlns:a16="http://schemas.microsoft.com/office/drawing/2014/main" id="{69A231B1-EAC4-4973-8B08-F91E4A21ECB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2"/>
            <a:stretch/>
          </p:blipFill>
          <p:spPr>
            <a:xfrm flipH="1">
              <a:off x="5287040" y="1067909"/>
              <a:ext cx="5372005" cy="3851133"/>
            </a:xfrm>
            <a:prstGeom prst="rect">
              <a:avLst/>
            </a:prstGeom>
            <a:effectLst>
              <a:softEdge rad="533400"/>
            </a:effectLst>
          </p:spPr>
        </p:pic>
        <p:sp>
          <p:nvSpPr>
            <p:cNvPr id="8" name="文本框 9">
              <a:extLst>
                <a:ext uri="{FF2B5EF4-FFF2-40B4-BE49-F238E27FC236}">
                  <a16:creationId xmlns="" xmlns:a16="http://schemas.microsoft.com/office/drawing/2014/main" id="{A75C4918-7DC7-44B1-8868-1A2B891FB564}"/>
                </a:ext>
              </a:extLst>
            </p:cNvPr>
            <p:cNvSpPr txBox="1"/>
            <p:nvPr userDrawn="1"/>
          </p:nvSpPr>
          <p:spPr>
            <a:xfrm>
              <a:off x="9508426" y="2993476"/>
              <a:ext cx="1816407" cy="215444"/>
            </a:xfrm>
            <a:prstGeom prst="rect">
              <a:avLst/>
            </a:prstGeom>
            <a:noFill/>
            <a:effectLst>
              <a:outerShdw blurRad="50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9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b="1" i="1" dirty="0" err="1">
                  <a:cs typeface="+mn-ea"/>
                  <a:sym typeface="+mn-lt"/>
                </a:rPr>
                <a:t>PanoSim</a:t>
              </a:r>
              <a:r>
                <a:rPr lang="en-US" altLang="zh-CN" sz="800" b="1" i="1" dirty="0">
                  <a:cs typeface="+mn-ea"/>
                  <a:sym typeface="+mn-lt"/>
                </a:rPr>
                <a:t> </a:t>
              </a:r>
              <a:r>
                <a:rPr lang="en-US" altLang="zh-CN" sz="800" b="1" i="1" dirty="0" err="1">
                  <a:cs typeface="+mn-ea"/>
                  <a:sym typeface="+mn-lt"/>
                </a:rPr>
                <a:t>Technologies,Ltd</a:t>
              </a:r>
              <a:r>
                <a:rPr lang="en-US" altLang="zh-CN" sz="800" b="1" i="1" dirty="0">
                  <a:cs typeface="+mn-ea"/>
                  <a:sym typeface="+mn-lt"/>
                </a:rPr>
                <a:t>.</a:t>
              </a:r>
              <a:endParaRPr lang="zh-CN" altLang="en-US" sz="800" b="1" i="1" dirty="0">
                <a:cs typeface="+mn-ea"/>
                <a:sym typeface="+mn-lt"/>
              </a:endParaRPr>
            </a:p>
          </p:txBody>
        </p:sp>
        <p:pic>
          <p:nvPicPr>
            <p:cNvPr id="9" name="图片 8" descr="标志镂空">
              <a:extLst>
                <a:ext uri="{FF2B5EF4-FFF2-40B4-BE49-F238E27FC236}">
                  <a16:creationId xmlns="" xmlns:a16="http://schemas.microsoft.com/office/drawing/2014/main" id="{DD74764D-8055-439E-871D-39BB946F1F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31286" y="2351127"/>
              <a:ext cx="1409700" cy="491053"/>
            </a:xfrm>
            <a:prstGeom prst="rect">
              <a:avLst/>
            </a:prstGeom>
            <a:effectLst>
              <a:outerShdw blurRad="50800" dist="889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1439181" y="277495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1440297" y="367030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9" name="图片 18" descr="标志镂空">
            <a:extLst>
              <a:ext uri="{FF2B5EF4-FFF2-40B4-BE49-F238E27FC236}">
                <a16:creationId xmlns="" xmlns:a16="http://schemas.microsoft.com/office/drawing/2014/main" id="{A25B710B-643A-4A0A-8C40-992F3A4D6C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0704" y="139094"/>
            <a:ext cx="1409700" cy="491053"/>
          </a:xfrm>
          <a:prstGeom prst="rect">
            <a:avLst/>
          </a:prstGeom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19/8/27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=""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5" y="1"/>
            <a:ext cx="7087728" cy="1028699"/>
          </a:xfrm>
          <a:ln>
            <a:solidFill>
              <a:prstClr val="ltGray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=""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pic>
        <p:nvPicPr>
          <p:cNvPr id="10" name="图片 9" descr="标志镂空">
            <a:extLst>
              <a:ext uri="{FF2B5EF4-FFF2-40B4-BE49-F238E27FC236}">
                <a16:creationId xmlns="" xmlns:a16="http://schemas.microsoft.com/office/drawing/2014/main" id="{AB679BF6-8EA6-444E-89A4-64FFD2E000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0704" y="139094"/>
            <a:ext cx="1409700" cy="491053"/>
          </a:xfrm>
          <a:prstGeom prst="rect">
            <a:avLst/>
          </a:prstGeom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19/8/27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3" name="图片 12" descr="标志镂空">
            <a:extLst>
              <a:ext uri="{FF2B5EF4-FFF2-40B4-BE49-F238E27FC236}">
                <a16:creationId xmlns="" xmlns:a16="http://schemas.microsoft.com/office/drawing/2014/main" id="{4740DB58-6C79-4578-A09E-CC8854413E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0704" y="139094"/>
            <a:ext cx="1409700" cy="491053"/>
          </a:xfrm>
          <a:prstGeom prst="rect">
            <a:avLst/>
          </a:prstGeom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标志镂空">
            <a:extLst>
              <a:ext uri="{FF2B5EF4-FFF2-40B4-BE49-F238E27FC236}">
                <a16:creationId xmlns="" xmlns:a16="http://schemas.microsoft.com/office/drawing/2014/main" id="{0CC14B1D-A08C-4938-91DE-00BDAAA8C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0704" y="139094"/>
            <a:ext cx="1409700" cy="491053"/>
          </a:xfrm>
          <a:prstGeom prst="rect">
            <a:avLst/>
          </a:prstGeom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7215867" y="2071235"/>
            <a:ext cx="4304622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215867" y="4464556"/>
            <a:ext cx="430462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=""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15868" y="4168285"/>
            <a:ext cx="430462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9BDA9C65-53CF-41B6-9D75-1B62BCB35387}"/>
              </a:ext>
            </a:extLst>
          </p:cNvPr>
          <p:cNvGrpSpPr/>
          <p:nvPr userDrawn="1"/>
        </p:nvGrpSpPr>
        <p:grpSpPr>
          <a:xfrm>
            <a:off x="371262" y="2071235"/>
            <a:ext cx="6037793" cy="3851133"/>
            <a:chOff x="5287040" y="1067909"/>
            <a:chExt cx="6037793" cy="3851133"/>
          </a:xfrm>
        </p:grpSpPr>
        <p:pic>
          <p:nvPicPr>
            <p:cNvPr id="9" name="图片 8" descr="图片包含 头盔, 饰头巾, 墙壁, 照片&#10;&#10;已生成高可信度的说明">
              <a:extLst>
                <a:ext uri="{FF2B5EF4-FFF2-40B4-BE49-F238E27FC236}">
                  <a16:creationId xmlns="" xmlns:a16="http://schemas.microsoft.com/office/drawing/2014/main" id="{4ED15952-4FFA-4342-BF46-B7772646E01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2"/>
            <a:stretch/>
          </p:blipFill>
          <p:spPr>
            <a:xfrm flipH="1">
              <a:off x="5287040" y="1067909"/>
              <a:ext cx="5372005" cy="3851133"/>
            </a:xfrm>
            <a:prstGeom prst="rect">
              <a:avLst/>
            </a:prstGeom>
            <a:effectLst>
              <a:softEdge rad="533400"/>
            </a:effectLst>
          </p:spPr>
        </p:pic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ADBEB6B2-1DBA-4310-8886-1BCB364F9240}"/>
                </a:ext>
              </a:extLst>
            </p:cNvPr>
            <p:cNvSpPr txBox="1"/>
            <p:nvPr userDrawn="1"/>
          </p:nvSpPr>
          <p:spPr>
            <a:xfrm>
              <a:off x="9508426" y="2993476"/>
              <a:ext cx="18164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9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b="1" i="1" dirty="0" err="1">
                  <a:cs typeface="+mn-ea"/>
                  <a:sym typeface="+mn-lt"/>
                </a:rPr>
                <a:t>PanoSim</a:t>
              </a:r>
              <a:r>
                <a:rPr lang="en-US" altLang="zh-CN" sz="800" b="1" i="1" dirty="0">
                  <a:cs typeface="+mn-ea"/>
                  <a:sym typeface="+mn-lt"/>
                </a:rPr>
                <a:t> </a:t>
              </a:r>
              <a:r>
                <a:rPr lang="en-US" altLang="zh-CN" sz="800" b="1" i="1" dirty="0" err="1">
                  <a:cs typeface="+mn-ea"/>
                  <a:sym typeface="+mn-lt"/>
                </a:rPr>
                <a:t>Technologies,Ltd</a:t>
              </a:r>
              <a:r>
                <a:rPr lang="en-US" altLang="zh-CN" sz="800" b="1" i="1" dirty="0">
                  <a:cs typeface="+mn-ea"/>
                  <a:sym typeface="+mn-lt"/>
                </a:rPr>
                <a:t>.</a:t>
              </a:r>
              <a:endParaRPr lang="zh-CN" altLang="en-US" sz="800" b="1" i="1" dirty="0">
                <a:cs typeface="+mn-ea"/>
                <a:sym typeface="+mn-lt"/>
              </a:endParaRPr>
            </a:p>
          </p:txBody>
        </p:sp>
        <p:pic>
          <p:nvPicPr>
            <p:cNvPr id="11" name="图片 10" descr="标志镂空">
              <a:extLst>
                <a:ext uri="{FF2B5EF4-FFF2-40B4-BE49-F238E27FC236}">
                  <a16:creationId xmlns="" xmlns:a16="http://schemas.microsoft.com/office/drawing/2014/main" id="{5AE27A5F-144C-41F7-B11F-C5AFA179D2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31286" y="2351127"/>
              <a:ext cx="1409700" cy="491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" y="6577608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请勿外传 </a:t>
            </a:r>
            <a:r>
              <a:rPr lang="en-US" altLang="zh-CN" sz="1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Confidential </a:t>
            </a:r>
            <a:endParaRPr lang="zh-CN" altLang="en-US" sz="1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57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头盔, 饰头巾, 墙壁, 照片&#10;&#10;已生成高可信度的说明">
            <a:extLst>
              <a:ext uri="{FF2B5EF4-FFF2-40B4-BE49-F238E27FC236}">
                <a16:creationId xmlns="" xmlns:a16="http://schemas.microsoft.com/office/drawing/2014/main" id="{8DC53B2E-B54F-444D-A267-6B7EB1FD86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 flipH="1">
            <a:off x="6288021" y="-315415"/>
            <a:ext cx="6447707" cy="4622292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1A5EF456-BFCC-4BF7-9811-9252749888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 b="-1"/>
          <a:stretch/>
        </p:blipFill>
        <p:spPr>
          <a:xfrm>
            <a:off x="5903979" y="3327898"/>
            <a:ext cx="6447707" cy="3845519"/>
          </a:xfrm>
          <a:prstGeom prst="rect">
            <a:avLst/>
          </a:prstGeom>
          <a:effectLst>
            <a:softEdge rad="533400"/>
          </a:effectLst>
        </p:spPr>
      </p:pic>
      <p:sp>
        <p:nvSpPr>
          <p:cNvPr id="5" name="文本框 9">
            <a:extLst>
              <a:ext uri="{FF2B5EF4-FFF2-40B4-BE49-F238E27FC236}">
                <a16:creationId xmlns="" xmlns:a16="http://schemas.microsoft.com/office/drawing/2014/main" id="{36BF9391-5CA0-4EAF-A861-0D9BD79F1E37}"/>
              </a:ext>
            </a:extLst>
          </p:cNvPr>
          <p:cNvSpPr txBox="1"/>
          <p:nvPr userDrawn="1"/>
        </p:nvSpPr>
        <p:spPr>
          <a:xfrm>
            <a:off x="2447595" y="637115"/>
            <a:ext cx="2702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447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i="1" dirty="0" err="1">
                <a:cs typeface="+mn-ea"/>
                <a:sym typeface="+mn-lt"/>
              </a:rPr>
              <a:t>PanoSim</a:t>
            </a:r>
            <a:r>
              <a:rPr lang="en-US" altLang="zh-CN" sz="1200" b="1" i="1" dirty="0">
                <a:cs typeface="+mn-ea"/>
                <a:sym typeface="+mn-lt"/>
              </a:rPr>
              <a:t> </a:t>
            </a:r>
            <a:r>
              <a:rPr lang="en-US" altLang="zh-CN" sz="1200" b="1" i="1" dirty="0" err="1">
                <a:cs typeface="+mn-ea"/>
                <a:sym typeface="+mn-lt"/>
              </a:rPr>
              <a:t>Technologies,Ltd</a:t>
            </a:r>
            <a:r>
              <a:rPr lang="en-US" altLang="zh-CN" sz="1200" b="1" i="1" dirty="0">
                <a:cs typeface="+mn-ea"/>
                <a:sym typeface="+mn-lt"/>
              </a:rPr>
              <a:t>.</a:t>
            </a:r>
            <a:endParaRPr lang="zh-CN" altLang="en-US" sz="1200" b="1" i="1" dirty="0">
              <a:cs typeface="+mn-ea"/>
              <a:sym typeface="+mn-lt"/>
            </a:endParaRPr>
          </a:p>
        </p:txBody>
      </p:sp>
      <p:pic>
        <p:nvPicPr>
          <p:cNvPr id="6" name="图片 5" descr="标志镂空">
            <a:extLst>
              <a:ext uri="{FF2B5EF4-FFF2-40B4-BE49-F238E27FC236}">
                <a16:creationId xmlns="" xmlns:a16="http://schemas.microsoft.com/office/drawing/2014/main" id="{633C7D0E-8CC5-478D-AFE9-27177EF0943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5" y="115496"/>
            <a:ext cx="2346069" cy="817227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="" xmlns:a16="http://schemas.microsoft.com/office/drawing/2014/main" id="{2E30B6E9-2BDE-4876-B3D2-E68BD1CB5ACB}"/>
              </a:ext>
            </a:extLst>
          </p:cNvPr>
          <p:cNvSpPr txBox="1">
            <a:spLocks/>
          </p:cNvSpPr>
          <p:nvPr userDrawn="1"/>
        </p:nvSpPr>
        <p:spPr>
          <a:xfrm>
            <a:off x="334451" y="3037164"/>
            <a:ext cx="6145592" cy="581467"/>
          </a:xfrm>
          <a:prstGeom prst="rect">
            <a:avLst/>
          </a:prstGeom>
          <a:solidFill>
            <a:srgbClr val="073692"/>
          </a:solidFill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汽车智能驾驶一体化模拟仿真平台</a:t>
            </a:r>
            <a:endParaRPr kumimoji="1"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0748C927-718B-4D4E-8A2F-5CACA81686C1}"/>
              </a:ext>
            </a:extLst>
          </p:cNvPr>
          <p:cNvSpPr/>
          <p:nvPr userDrawn="1"/>
        </p:nvSpPr>
        <p:spPr>
          <a:xfrm>
            <a:off x="335360" y="3724698"/>
            <a:ext cx="6144683" cy="584775"/>
          </a:xfrm>
          <a:prstGeom prst="rect">
            <a:avLst/>
          </a:prstGeom>
          <a:solidFill>
            <a:srgbClr val="D8161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 Integrated Simulation Environment For Intelligent Driving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827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75739D-5722-4104-91DD-86C025C7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57E94FE-8B9D-4EA0-B28C-AC7F70072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B8155B52-0D7F-451F-BE9A-44B190AC4C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0DFD726C-54D2-49D6-B8B1-897B26CD29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787CC408-4ACA-4841-A161-1B07E0977B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7373F-FE1D-4796-97E1-8E2569FC56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166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=""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19/8/27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=""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=""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6" name="图片 15" descr="标志镂空">
            <a:extLst>
              <a:ext uri="{FF2B5EF4-FFF2-40B4-BE49-F238E27FC236}">
                <a16:creationId xmlns="" xmlns:a16="http://schemas.microsoft.com/office/drawing/2014/main" id="{C8401BF7-AF7A-4F2A-93CF-31303A59AD6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0704" y="139094"/>
            <a:ext cx="1409700" cy="491053"/>
          </a:xfrm>
          <a:prstGeom prst="rect">
            <a:avLst/>
          </a:prstGeom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  <p:sldLayoutId id="2147483678" r:id="rId7"/>
    <p:sldLayoutId id="2147483680" r:id="rId8"/>
    <p:sldLayoutId id="2147483681" r:id="rId9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tiff"/><Relationship Id="rId14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tiff"/><Relationship Id="rId3" Type="http://schemas.openxmlformats.org/officeDocument/2006/relationships/image" Target="../media/image9.tiff"/><Relationship Id="rId4" Type="http://schemas.openxmlformats.org/officeDocument/2006/relationships/image" Target="../media/image10.tiff"/><Relationship Id="rId5" Type="http://schemas.openxmlformats.org/officeDocument/2006/relationships/image" Target="../media/image11.tiff"/><Relationship Id="rId6" Type="http://schemas.openxmlformats.org/officeDocument/2006/relationships/image" Target="../media/image12.tiff"/><Relationship Id="rId7" Type="http://schemas.openxmlformats.org/officeDocument/2006/relationships/image" Target="../media/image13.png"/><Relationship Id="rId8" Type="http://schemas.microsoft.com/office/2007/relationships/hdphoto" Target="../media/hdphoto2.wdp"/><Relationship Id="rId9" Type="http://schemas.openxmlformats.org/officeDocument/2006/relationships/image" Target="../media/image14.png"/><Relationship Id="rId10" Type="http://schemas.openxmlformats.org/officeDocument/2006/relationships/image" Target="../media/image4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tiff"/><Relationship Id="rId3" Type="http://schemas.openxmlformats.org/officeDocument/2006/relationships/image" Target="../media/image9.tiff"/><Relationship Id="rId4" Type="http://schemas.openxmlformats.org/officeDocument/2006/relationships/image" Target="../media/image10.tiff"/><Relationship Id="rId5" Type="http://schemas.openxmlformats.org/officeDocument/2006/relationships/image" Target="../media/image11.tiff"/><Relationship Id="rId6" Type="http://schemas.openxmlformats.org/officeDocument/2006/relationships/image" Target="../media/image12.tiff"/><Relationship Id="rId7" Type="http://schemas.openxmlformats.org/officeDocument/2006/relationships/image" Target="../media/image13.png"/><Relationship Id="rId8" Type="http://schemas.microsoft.com/office/2007/relationships/hdphoto" Target="../media/hdphoto1.wdp"/><Relationship Id="rId9" Type="http://schemas.openxmlformats.org/officeDocument/2006/relationships/image" Target="../media/image14.png"/><Relationship Id="rId10" Type="http://schemas.openxmlformats.org/officeDocument/2006/relationships/image" Target="../media/image4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4" Type="http://schemas.openxmlformats.org/officeDocument/2006/relationships/image" Target="../media/image10.tiff"/><Relationship Id="rId5" Type="http://schemas.openxmlformats.org/officeDocument/2006/relationships/image" Target="../media/image11.tiff"/><Relationship Id="rId6" Type="http://schemas.openxmlformats.org/officeDocument/2006/relationships/image" Target="../media/image12.tiff"/><Relationship Id="rId7" Type="http://schemas.openxmlformats.org/officeDocument/2006/relationships/image" Target="../media/image13.png"/><Relationship Id="rId8" Type="http://schemas.microsoft.com/office/2007/relationships/hdphoto" Target="../media/hdphoto1.wdp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tiff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0.sv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tiff"/><Relationship Id="rId3" Type="http://schemas.openxmlformats.org/officeDocument/2006/relationships/image" Target="../media/image9.tiff"/><Relationship Id="rId4" Type="http://schemas.openxmlformats.org/officeDocument/2006/relationships/image" Target="../media/image10.tiff"/><Relationship Id="rId5" Type="http://schemas.openxmlformats.org/officeDocument/2006/relationships/image" Target="../media/image11.tiff"/><Relationship Id="rId6" Type="http://schemas.openxmlformats.org/officeDocument/2006/relationships/image" Target="../media/image12.tiff"/><Relationship Id="rId7" Type="http://schemas.openxmlformats.org/officeDocument/2006/relationships/image" Target="../media/image13.png"/><Relationship Id="rId8" Type="http://schemas.microsoft.com/office/2007/relationships/hdphoto" Target="../media/hdphoto1.wdp"/><Relationship Id="rId9" Type="http://schemas.openxmlformats.org/officeDocument/2006/relationships/image" Target="../media/image17.tiff"/><Relationship Id="rId10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4" Type="http://schemas.openxmlformats.org/officeDocument/2006/relationships/image" Target="../media/image10.tiff"/><Relationship Id="rId5" Type="http://schemas.openxmlformats.org/officeDocument/2006/relationships/image" Target="../media/image11.tiff"/><Relationship Id="rId6" Type="http://schemas.openxmlformats.org/officeDocument/2006/relationships/image" Target="../media/image12.tiff"/><Relationship Id="rId7" Type="http://schemas.openxmlformats.org/officeDocument/2006/relationships/image" Target="../media/image17.tif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4" Type="http://schemas.openxmlformats.org/officeDocument/2006/relationships/image" Target="../media/image10.tiff"/><Relationship Id="rId5" Type="http://schemas.openxmlformats.org/officeDocument/2006/relationships/image" Target="../media/image11.tiff"/><Relationship Id="rId6" Type="http://schemas.openxmlformats.org/officeDocument/2006/relationships/image" Target="../media/image12.tiff"/><Relationship Id="rId7" Type="http://schemas.openxmlformats.org/officeDocument/2006/relationships/image" Target="../media/image17.tif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996400865"/>
              </p:ext>
            </p:extLst>
          </p:nvPr>
        </p:nvGraphicFramePr>
        <p:xfrm>
          <a:off x="1619539" y="125158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矩形 3"/>
          <p:cNvSpPr/>
          <p:nvPr/>
        </p:nvSpPr>
        <p:spPr>
          <a:xfrm flipH="1">
            <a:off x="2941494" y="3245813"/>
            <a:ext cx="27405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FFFF"/>
                </a:solidFill>
              </a:rPr>
              <a:t>V2X</a:t>
            </a:r>
            <a:r>
              <a:rPr lang="zh-CN" altLang="en-US" sz="2800" dirty="0" smtClean="0">
                <a:solidFill>
                  <a:srgbClr val="FFFFFF"/>
                </a:solidFill>
              </a:rPr>
              <a:t>产品</a:t>
            </a:r>
            <a:endParaRPr lang="en-US" altLang="zh-CN" sz="2800" dirty="0" smtClean="0">
              <a:solidFill>
                <a:srgbClr val="FFFFFF"/>
              </a:solidFill>
            </a:endParaRPr>
          </a:p>
          <a:p>
            <a:pPr algn="ctr"/>
            <a:r>
              <a:rPr lang="zh-CN" altLang="en-US" sz="2800" dirty="0" smtClean="0">
                <a:solidFill>
                  <a:srgbClr val="FFFFFF"/>
                </a:solidFill>
              </a:rPr>
              <a:t>开发</a:t>
            </a:r>
            <a:r>
              <a:rPr lang="en-US" altLang="zh-CN" sz="2800" dirty="0" smtClean="0">
                <a:solidFill>
                  <a:srgbClr val="FFFFFF"/>
                </a:solidFill>
              </a:rPr>
              <a:t>&amp;</a:t>
            </a:r>
            <a:r>
              <a:rPr lang="zh-CN" altLang="en-US" sz="2800" dirty="0" smtClean="0">
                <a:solidFill>
                  <a:srgbClr val="FFFFFF"/>
                </a:solidFill>
              </a:rPr>
              <a:t>仿真测试</a:t>
            </a:r>
            <a:endParaRPr lang="en-US" altLang="zh-CN" sz="2800" dirty="0" smtClean="0">
              <a:solidFill>
                <a:srgbClr val="FFFFFF"/>
              </a:solidFill>
            </a:endParaRPr>
          </a:p>
          <a:p>
            <a:pPr algn="ctr"/>
            <a:r>
              <a:rPr lang="en-US" altLang="en-US" sz="2800" dirty="0" smtClean="0">
                <a:solidFill>
                  <a:srgbClr val="FFFFFF"/>
                </a:solidFill>
              </a:rPr>
              <a:t>环境需求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flipH="1">
            <a:off x="7966997" y="2116833"/>
            <a:ext cx="8574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FFFF"/>
                </a:solidFill>
              </a:rPr>
              <a:t>交通</a:t>
            </a:r>
            <a:endParaRPr lang="en-US" altLang="zh-CN" sz="1400" dirty="0" smtClean="0">
              <a:solidFill>
                <a:srgbClr val="FFFFFF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FFFFFF"/>
                </a:solidFill>
              </a:rPr>
              <a:t>场景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flipH="1">
            <a:off x="7283182" y="4298803"/>
            <a:ext cx="8574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FFFF"/>
                </a:solidFill>
              </a:rPr>
              <a:t>无线</a:t>
            </a:r>
            <a:endParaRPr lang="en-US" altLang="zh-CN" sz="1400" dirty="0" smtClean="0">
              <a:solidFill>
                <a:srgbClr val="FFFFFF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FFFFFF"/>
                </a:solidFill>
              </a:rPr>
              <a:t>网络</a:t>
            </a:r>
            <a:endParaRPr lang="en-US" altLang="zh-CN" sz="1400" dirty="0" smtClean="0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 flipH="1">
            <a:off x="7294036" y="3093836"/>
            <a:ext cx="8574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FFFF"/>
                </a:solidFill>
              </a:rPr>
              <a:t>实时</a:t>
            </a:r>
            <a:endParaRPr lang="en-US" altLang="zh-CN" sz="1400" dirty="0" smtClean="0">
              <a:solidFill>
                <a:srgbClr val="FFFFFF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FFFFFF"/>
                </a:solidFill>
              </a:rPr>
              <a:t>位置</a:t>
            </a:r>
            <a:endParaRPr lang="en-US" altLang="zh-CN" sz="1400" dirty="0" smtClean="0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 flipH="1">
            <a:off x="7956143" y="5275803"/>
            <a:ext cx="8574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FFFF"/>
                </a:solidFill>
              </a:rPr>
              <a:t>车辆</a:t>
            </a:r>
            <a:endParaRPr lang="en-US" altLang="zh-CN" sz="1400" dirty="0" smtClean="0">
              <a:solidFill>
                <a:srgbClr val="FFFFFF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FFFFFF"/>
                </a:solidFill>
              </a:rPr>
              <a:t>状态</a:t>
            </a:r>
            <a:endParaRPr lang="en-US" altLang="zh-CN" sz="1400" dirty="0" smtClean="0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6967" y="0"/>
            <a:ext cx="10695787" cy="88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44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V2X</a:t>
            </a:r>
            <a:r>
              <a:rPr kumimoji="1" lang="en-US" altLang="en-US" sz="44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产品 </a:t>
            </a:r>
            <a:r>
              <a:rPr kumimoji="1" lang="mr-IN" altLang="en-US" sz="44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–</a:t>
            </a:r>
            <a:r>
              <a:rPr kumimoji="1" lang="en-US" altLang="en-US" sz="44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 “开发/</a:t>
            </a:r>
            <a:r>
              <a:rPr kumimoji="1" lang="en-US" altLang="en-US" sz="4400" dirty="0" err="1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测试”环境需求</a:t>
            </a:r>
            <a:endParaRPr kumimoji="1" lang="en-US" altLang="zh-CN" sz="4400" dirty="0">
              <a:solidFill>
                <a:schemeClr val="accent5">
                  <a:lumMod val="75000"/>
                </a:schemeClr>
              </a:solidFill>
              <a:latin typeface="微软雅黑"/>
              <a:ea typeface="微软雅黑"/>
              <a:cs typeface="微软雅黑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0459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2909" y="0"/>
            <a:ext cx="8781246" cy="88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44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V2X</a:t>
            </a:r>
            <a:r>
              <a:rPr kumimoji="1" lang="en-US" altLang="en-US" sz="44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开发 </a:t>
            </a:r>
            <a:r>
              <a:rPr kumimoji="1" lang="mr-IN" altLang="en-US" sz="44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–</a:t>
            </a:r>
            <a:r>
              <a:rPr kumimoji="1" lang="en-US" altLang="en-US" sz="44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 驾驶员在环(DIL)</a:t>
            </a:r>
            <a:endParaRPr kumimoji="1" lang="en-US" altLang="zh-CN" sz="4400" dirty="0">
              <a:solidFill>
                <a:schemeClr val="accent5">
                  <a:lumMod val="75000"/>
                </a:schemeClr>
              </a:solidFill>
              <a:latin typeface="微软雅黑"/>
              <a:ea typeface="微软雅黑"/>
              <a:cs typeface="微软雅黑"/>
              <a:sym typeface="+mn-lt"/>
            </a:endParaRPr>
          </a:p>
        </p:txBody>
      </p:sp>
      <p:grpSp>
        <p:nvGrpSpPr>
          <p:cNvPr id="4" name="Group 24"/>
          <p:cNvGrpSpPr/>
          <p:nvPr/>
        </p:nvGrpSpPr>
        <p:grpSpPr>
          <a:xfrm>
            <a:off x="1701952" y="1991088"/>
            <a:ext cx="1466850" cy="3638550"/>
            <a:chOff x="485775" y="619125"/>
            <a:chExt cx="1466850" cy="3638550"/>
          </a:xfrm>
        </p:grpSpPr>
        <p:sp>
          <p:nvSpPr>
            <p:cNvPr id="5" name="Rectangle 25"/>
            <p:cNvSpPr/>
            <p:nvPr/>
          </p:nvSpPr>
          <p:spPr>
            <a:xfrm>
              <a:off x="485775" y="619125"/>
              <a:ext cx="1466850" cy="363855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26"/>
            <p:cNvSpPr/>
            <p:nvPr/>
          </p:nvSpPr>
          <p:spPr>
            <a:xfrm>
              <a:off x="638175" y="771525"/>
              <a:ext cx="1163496" cy="333375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27"/>
            <p:cNvCxnSpPr/>
            <p:nvPr/>
          </p:nvCxnSpPr>
          <p:spPr>
            <a:xfrm>
              <a:off x="637452" y="1571625"/>
              <a:ext cx="1163496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28"/>
            <p:cNvCxnSpPr/>
            <p:nvPr/>
          </p:nvCxnSpPr>
          <p:spPr>
            <a:xfrm>
              <a:off x="637452" y="1847850"/>
              <a:ext cx="1163496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29"/>
            <p:cNvCxnSpPr/>
            <p:nvPr/>
          </p:nvCxnSpPr>
          <p:spPr>
            <a:xfrm>
              <a:off x="637452" y="2009775"/>
              <a:ext cx="1163496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0"/>
            <p:cNvCxnSpPr/>
            <p:nvPr/>
          </p:nvCxnSpPr>
          <p:spPr>
            <a:xfrm>
              <a:off x="637452" y="2628900"/>
              <a:ext cx="1163496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31"/>
            <p:cNvSpPr/>
            <p:nvPr/>
          </p:nvSpPr>
          <p:spPr>
            <a:xfrm>
              <a:off x="69900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32"/>
            <p:cNvSpPr/>
            <p:nvPr/>
          </p:nvSpPr>
          <p:spPr>
            <a:xfrm>
              <a:off x="78342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33"/>
            <p:cNvSpPr/>
            <p:nvPr/>
          </p:nvSpPr>
          <p:spPr>
            <a:xfrm>
              <a:off x="95226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34"/>
            <p:cNvSpPr/>
            <p:nvPr/>
          </p:nvSpPr>
          <p:spPr>
            <a:xfrm>
              <a:off x="128994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35"/>
            <p:cNvSpPr/>
            <p:nvPr/>
          </p:nvSpPr>
          <p:spPr>
            <a:xfrm>
              <a:off x="112110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36"/>
            <p:cNvSpPr/>
            <p:nvPr/>
          </p:nvSpPr>
          <p:spPr>
            <a:xfrm>
              <a:off x="162762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37"/>
            <p:cNvSpPr/>
            <p:nvPr/>
          </p:nvSpPr>
          <p:spPr>
            <a:xfrm>
              <a:off x="145878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38"/>
            <p:cNvSpPr/>
            <p:nvPr/>
          </p:nvSpPr>
          <p:spPr>
            <a:xfrm>
              <a:off x="744936" y="840259"/>
              <a:ext cx="328337" cy="11650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39"/>
            <p:cNvSpPr/>
            <p:nvPr/>
          </p:nvSpPr>
          <p:spPr>
            <a:xfrm>
              <a:off x="1358965" y="845554"/>
              <a:ext cx="328337" cy="11650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44"/>
            <p:cNvSpPr/>
            <p:nvPr/>
          </p:nvSpPr>
          <p:spPr>
            <a:xfrm>
              <a:off x="744936" y="1658278"/>
              <a:ext cx="328337" cy="11650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48"/>
            <p:cNvSpPr/>
            <p:nvPr/>
          </p:nvSpPr>
          <p:spPr>
            <a:xfrm>
              <a:off x="1360676" y="1658278"/>
              <a:ext cx="328337" cy="11650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49"/>
            <p:cNvCxnSpPr/>
            <p:nvPr/>
          </p:nvCxnSpPr>
          <p:spPr>
            <a:xfrm>
              <a:off x="637452" y="1030754"/>
              <a:ext cx="1163496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50"/>
            <p:cNvSpPr/>
            <p:nvPr/>
          </p:nvSpPr>
          <p:spPr>
            <a:xfrm>
              <a:off x="86784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51"/>
            <p:cNvSpPr/>
            <p:nvPr/>
          </p:nvSpPr>
          <p:spPr>
            <a:xfrm>
              <a:off x="103668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52"/>
            <p:cNvSpPr/>
            <p:nvPr/>
          </p:nvSpPr>
          <p:spPr>
            <a:xfrm>
              <a:off x="137436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53"/>
            <p:cNvSpPr/>
            <p:nvPr/>
          </p:nvSpPr>
          <p:spPr>
            <a:xfrm>
              <a:off x="120552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57"/>
            <p:cNvSpPr/>
            <p:nvPr/>
          </p:nvSpPr>
          <p:spPr>
            <a:xfrm>
              <a:off x="1712042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58"/>
            <p:cNvSpPr/>
            <p:nvPr/>
          </p:nvSpPr>
          <p:spPr>
            <a:xfrm>
              <a:off x="154320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59"/>
            <p:cNvSpPr/>
            <p:nvPr/>
          </p:nvSpPr>
          <p:spPr>
            <a:xfrm>
              <a:off x="69900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60"/>
            <p:cNvSpPr/>
            <p:nvPr/>
          </p:nvSpPr>
          <p:spPr>
            <a:xfrm>
              <a:off x="78342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61"/>
            <p:cNvSpPr/>
            <p:nvPr/>
          </p:nvSpPr>
          <p:spPr>
            <a:xfrm>
              <a:off x="95226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62"/>
            <p:cNvSpPr/>
            <p:nvPr/>
          </p:nvSpPr>
          <p:spPr>
            <a:xfrm>
              <a:off x="128994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63"/>
            <p:cNvSpPr/>
            <p:nvPr/>
          </p:nvSpPr>
          <p:spPr>
            <a:xfrm>
              <a:off x="112110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64"/>
            <p:cNvSpPr/>
            <p:nvPr/>
          </p:nvSpPr>
          <p:spPr>
            <a:xfrm>
              <a:off x="162762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65"/>
            <p:cNvSpPr/>
            <p:nvPr/>
          </p:nvSpPr>
          <p:spPr>
            <a:xfrm>
              <a:off x="145878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66"/>
            <p:cNvSpPr/>
            <p:nvPr/>
          </p:nvSpPr>
          <p:spPr>
            <a:xfrm>
              <a:off x="86784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67"/>
            <p:cNvSpPr/>
            <p:nvPr/>
          </p:nvSpPr>
          <p:spPr>
            <a:xfrm>
              <a:off x="103668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68"/>
            <p:cNvSpPr/>
            <p:nvPr/>
          </p:nvSpPr>
          <p:spPr>
            <a:xfrm>
              <a:off x="137436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69"/>
            <p:cNvSpPr/>
            <p:nvPr/>
          </p:nvSpPr>
          <p:spPr>
            <a:xfrm>
              <a:off x="120552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70"/>
            <p:cNvSpPr/>
            <p:nvPr/>
          </p:nvSpPr>
          <p:spPr>
            <a:xfrm>
              <a:off x="1712042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71"/>
            <p:cNvSpPr/>
            <p:nvPr/>
          </p:nvSpPr>
          <p:spPr>
            <a:xfrm>
              <a:off x="154320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72"/>
            <p:cNvSpPr/>
            <p:nvPr/>
          </p:nvSpPr>
          <p:spPr>
            <a:xfrm>
              <a:off x="69900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73"/>
            <p:cNvSpPr/>
            <p:nvPr/>
          </p:nvSpPr>
          <p:spPr>
            <a:xfrm>
              <a:off x="78342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74"/>
            <p:cNvSpPr/>
            <p:nvPr/>
          </p:nvSpPr>
          <p:spPr>
            <a:xfrm>
              <a:off x="95226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75"/>
            <p:cNvSpPr/>
            <p:nvPr/>
          </p:nvSpPr>
          <p:spPr>
            <a:xfrm>
              <a:off x="128994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76"/>
            <p:cNvSpPr/>
            <p:nvPr/>
          </p:nvSpPr>
          <p:spPr>
            <a:xfrm>
              <a:off x="112110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77"/>
            <p:cNvSpPr/>
            <p:nvPr/>
          </p:nvSpPr>
          <p:spPr>
            <a:xfrm>
              <a:off x="162762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78"/>
            <p:cNvSpPr/>
            <p:nvPr/>
          </p:nvSpPr>
          <p:spPr>
            <a:xfrm>
              <a:off x="145878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79"/>
            <p:cNvSpPr/>
            <p:nvPr/>
          </p:nvSpPr>
          <p:spPr>
            <a:xfrm>
              <a:off x="86784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80"/>
            <p:cNvSpPr/>
            <p:nvPr/>
          </p:nvSpPr>
          <p:spPr>
            <a:xfrm>
              <a:off x="103668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81"/>
            <p:cNvSpPr/>
            <p:nvPr/>
          </p:nvSpPr>
          <p:spPr>
            <a:xfrm>
              <a:off x="137436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82"/>
            <p:cNvSpPr/>
            <p:nvPr/>
          </p:nvSpPr>
          <p:spPr>
            <a:xfrm>
              <a:off x="120552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83"/>
            <p:cNvSpPr/>
            <p:nvPr/>
          </p:nvSpPr>
          <p:spPr>
            <a:xfrm>
              <a:off x="1712042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84"/>
            <p:cNvSpPr/>
            <p:nvPr/>
          </p:nvSpPr>
          <p:spPr>
            <a:xfrm>
              <a:off x="154320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85"/>
            <p:cNvSpPr/>
            <p:nvPr/>
          </p:nvSpPr>
          <p:spPr>
            <a:xfrm>
              <a:off x="69900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86"/>
            <p:cNvSpPr/>
            <p:nvPr/>
          </p:nvSpPr>
          <p:spPr>
            <a:xfrm>
              <a:off x="78342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87"/>
            <p:cNvSpPr/>
            <p:nvPr/>
          </p:nvSpPr>
          <p:spPr>
            <a:xfrm>
              <a:off x="95226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88"/>
            <p:cNvSpPr/>
            <p:nvPr/>
          </p:nvSpPr>
          <p:spPr>
            <a:xfrm>
              <a:off x="128994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89"/>
            <p:cNvSpPr/>
            <p:nvPr/>
          </p:nvSpPr>
          <p:spPr>
            <a:xfrm>
              <a:off x="112110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90"/>
            <p:cNvSpPr/>
            <p:nvPr/>
          </p:nvSpPr>
          <p:spPr>
            <a:xfrm>
              <a:off x="162762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91"/>
            <p:cNvSpPr/>
            <p:nvPr/>
          </p:nvSpPr>
          <p:spPr>
            <a:xfrm>
              <a:off x="145878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92"/>
            <p:cNvSpPr/>
            <p:nvPr/>
          </p:nvSpPr>
          <p:spPr>
            <a:xfrm>
              <a:off x="86784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93"/>
            <p:cNvSpPr/>
            <p:nvPr/>
          </p:nvSpPr>
          <p:spPr>
            <a:xfrm>
              <a:off x="103668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94"/>
            <p:cNvSpPr/>
            <p:nvPr/>
          </p:nvSpPr>
          <p:spPr>
            <a:xfrm>
              <a:off x="137436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95"/>
            <p:cNvSpPr/>
            <p:nvPr/>
          </p:nvSpPr>
          <p:spPr>
            <a:xfrm>
              <a:off x="120552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96"/>
            <p:cNvSpPr/>
            <p:nvPr/>
          </p:nvSpPr>
          <p:spPr>
            <a:xfrm>
              <a:off x="1712042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97"/>
            <p:cNvSpPr/>
            <p:nvPr/>
          </p:nvSpPr>
          <p:spPr>
            <a:xfrm>
              <a:off x="154320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98"/>
            <p:cNvSpPr/>
            <p:nvPr/>
          </p:nvSpPr>
          <p:spPr>
            <a:xfrm>
              <a:off x="69900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99"/>
            <p:cNvSpPr/>
            <p:nvPr/>
          </p:nvSpPr>
          <p:spPr>
            <a:xfrm>
              <a:off x="78342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100"/>
            <p:cNvSpPr/>
            <p:nvPr/>
          </p:nvSpPr>
          <p:spPr>
            <a:xfrm>
              <a:off x="95226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101"/>
            <p:cNvSpPr/>
            <p:nvPr/>
          </p:nvSpPr>
          <p:spPr>
            <a:xfrm>
              <a:off x="128994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102"/>
            <p:cNvSpPr/>
            <p:nvPr/>
          </p:nvSpPr>
          <p:spPr>
            <a:xfrm>
              <a:off x="112110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103"/>
            <p:cNvSpPr/>
            <p:nvPr/>
          </p:nvSpPr>
          <p:spPr>
            <a:xfrm>
              <a:off x="162762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104"/>
            <p:cNvSpPr/>
            <p:nvPr/>
          </p:nvSpPr>
          <p:spPr>
            <a:xfrm>
              <a:off x="145878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105"/>
            <p:cNvSpPr/>
            <p:nvPr/>
          </p:nvSpPr>
          <p:spPr>
            <a:xfrm>
              <a:off x="86784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106"/>
            <p:cNvSpPr/>
            <p:nvPr/>
          </p:nvSpPr>
          <p:spPr>
            <a:xfrm>
              <a:off x="103668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107"/>
            <p:cNvSpPr/>
            <p:nvPr/>
          </p:nvSpPr>
          <p:spPr>
            <a:xfrm>
              <a:off x="137436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108"/>
            <p:cNvSpPr/>
            <p:nvPr/>
          </p:nvSpPr>
          <p:spPr>
            <a:xfrm>
              <a:off x="120552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109"/>
            <p:cNvSpPr/>
            <p:nvPr/>
          </p:nvSpPr>
          <p:spPr>
            <a:xfrm>
              <a:off x="1712042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110"/>
            <p:cNvSpPr/>
            <p:nvPr/>
          </p:nvSpPr>
          <p:spPr>
            <a:xfrm>
              <a:off x="154320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111"/>
            <p:cNvSpPr/>
            <p:nvPr/>
          </p:nvSpPr>
          <p:spPr>
            <a:xfrm>
              <a:off x="69900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112"/>
            <p:cNvSpPr/>
            <p:nvPr/>
          </p:nvSpPr>
          <p:spPr>
            <a:xfrm>
              <a:off x="78342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113"/>
            <p:cNvSpPr/>
            <p:nvPr/>
          </p:nvSpPr>
          <p:spPr>
            <a:xfrm>
              <a:off x="95226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114"/>
            <p:cNvSpPr/>
            <p:nvPr/>
          </p:nvSpPr>
          <p:spPr>
            <a:xfrm>
              <a:off x="128994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115"/>
            <p:cNvSpPr/>
            <p:nvPr/>
          </p:nvSpPr>
          <p:spPr>
            <a:xfrm>
              <a:off x="112110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116"/>
            <p:cNvSpPr/>
            <p:nvPr/>
          </p:nvSpPr>
          <p:spPr>
            <a:xfrm>
              <a:off x="162762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117"/>
            <p:cNvSpPr/>
            <p:nvPr/>
          </p:nvSpPr>
          <p:spPr>
            <a:xfrm>
              <a:off x="145878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118"/>
            <p:cNvSpPr/>
            <p:nvPr/>
          </p:nvSpPr>
          <p:spPr>
            <a:xfrm>
              <a:off x="86784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119"/>
            <p:cNvSpPr/>
            <p:nvPr/>
          </p:nvSpPr>
          <p:spPr>
            <a:xfrm>
              <a:off x="103668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120"/>
            <p:cNvSpPr/>
            <p:nvPr/>
          </p:nvSpPr>
          <p:spPr>
            <a:xfrm>
              <a:off x="137436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121"/>
            <p:cNvSpPr/>
            <p:nvPr/>
          </p:nvSpPr>
          <p:spPr>
            <a:xfrm>
              <a:off x="120552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122"/>
            <p:cNvSpPr/>
            <p:nvPr/>
          </p:nvSpPr>
          <p:spPr>
            <a:xfrm>
              <a:off x="1712042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123"/>
            <p:cNvSpPr/>
            <p:nvPr/>
          </p:nvSpPr>
          <p:spPr>
            <a:xfrm>
              <a:off x="154320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extBox 164"/>
          <p:cNvSpPr txBox="1"/>
          <p:nvPr/>
        </p:nvSpPr>
        <p:spPr>
          <a:xfrm>
            <a:off x="1878503" y="4123755"/>
            <a:ext cx="1077933" cy="964502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600"/>
              </a:spcAft>
              <a:buSzPct val="70000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车辆实时</a:t>
            </a:r>
          </a:p>
          <a:p>
            <a:pPr algn="ctr">
              <a:spcAft>
                <a:spcPts val="600"/>
              </a:spcAft>
              <a:buSzPct val="70000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动力学模型</a:t>
            </a:r>
          </a:p>
          <a:p>
            <a:pPr algn="ctr">
              <a:spcAft>
                <a:spcPts val="600"/>
              </a:spcAft>
              <a:buSzPct val="70000"/>
            </a:pPr>
            <a:r>
              <a:rPr lang="en-US" altLang="zh-CN" sz="11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CAN</a:t>
            </a:r>
            <a:r>
              <a:rPr lang="zh-CN" altLang="en-US" sz="11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总线</a:t>
            </a:r>
            <a:endParaRPr lang="en-US" sz="1100" dirty="0" smtClean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4838209" y="15107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96" name="Picture 40">
            <a:extLst>
              <a:ext uri="{FF2B5EF4-FFF2-40B4-BE49-F238E27FC236}">
                <a16:creationId xmlns="" xmlns:a16="http://schemas.microsoft.com/office/drawing/2014/main" id="{CEAD8C98-2200-424F-8AE2-9D0FBADBCFF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4021" y="1466339"/>
            <a:ext cx="1686348" cy="1745677"/>
          </a:xfrm>
          <a:prstGeom prst="rect">
            <a:avLst/>
          </a:prstGeom>
        </p:spPr>
      </p:pic>
      <p:grpSp>
        <p:nvGrpSpPr>
          <p:cNvPr id="97" name="组 96"/>
          <p:cNvGrpSpPr/>
          <p:nvPr/>
        </p:nvGrpSpPr>
        <p:grpSpPr>
          <a:xfrm>
            <a:off x="7979246" y="970388"/>
            <a:ext cx="1721697" cy="1386955"/>
            <a:chOff x="7504213" y="4443539"/>
            <a:chExt cx="1414553" cy="1140848"/>
          </a:xfrm>
        </p:grpSpPr>
        <p:pic>
          <p:nvPicPr>
            <p:cNvPr id="98" name="Picture 37">
              <a:extLst>
                <a:ext uri="{FF2B5EF4-FFF2-40B4-BE49-F238E27FC236}">
                  <a16:creationId xmlns="" xmlns:a16="http://schemas.microsoft.com/office/drawing/2014/main" id="{9063D281-CC1F-D047-9D2B-EE9C9D9E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04213" y="4443539"/>
              <a:ext cx="1414553" cy="1140848"/>
            </a:xfrm>
            <a:prstGeom prst="rect">
              <a:avLst/>
            </a:prstGeom>
          </p:spPr>
        </p:pic>
        <p:pic>
          <p:nvPicPr>
            <p:cNvPr id="99" name="Picture 38">
              <a:extLst>
                <a:ext uri="{FF2B5EF4-FFF2-40B4-BE49-F238E27FC236}">
                  <a16:creationId xmlns="" xmlns:a16="http://schemas.microsoft.com/office/drawing/2014/main" id="{C30446C2-7C2D-EC42-990B-C4799F09F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16502" y="4772736"/>
              <a:ext cx="407679" cy="407679"/>
            </a:xfrm>
            <a:prstGeom prst="rect">
              <a:avLst/>
            </a:prstGeom>
          </p:spPr>
        </p:pic>
        <p:pic>
          <p:nvPicPr>
            <p:cNvPr id="100" name="Picture 39">
              <a:extLst>
                <a:ext uri="{FF2B5EF4-FFF2-40B4-BE49-F238E27FC236}">
                  <a16:creationId xmlns="" xmlns:a16="http://schemas.microsoft.com/office/drawing/2014/main" id="{5FB3561B-2620-8D4D-AF40-40D78DED3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85922" y="4847420"/>
              <a:ext cx="274320" cy="274320"/>
            </a:xfrm>
            <a:prstGeom prst="rect">
              <a:avLst/>
            </a:prstGeom>
          </p:spPr>
        </p:pic>
        <p:pic>
          <p:nvPicPr>
            <p:cNvPr id="101" name="Picture 40">
              <a:extLst>
                <a:ext uri="{FF2B5EF4-FFF2-40B4-BE49-F238E27FC236}">
                  <a16:creationId xmlns="" xmlns:a16="http://schemas.microsoft.com/office/drawing/2014/main" id="{A8B5B24E-4FC6-DE46-A229-0AF5930EC5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541033" y="4770360"/>
              <a:ext cx="156656" cy="397235"/>
            </a:xfrm>
            <a:prstGeom prst="rect">
              <a:avLst/>
            </a:prstGeom>
          </p:spPr>
        </p:pic>
      </p:grpSp>
      <p:sp>
        <p:nvSpPr>
          <p:cNvPr id="103" name="矩形 102"/>
          <p:cNvSpPr/>
          <p:nvPr/>
        </p:nvSpPr>
        <p:spPr>
          <a:xfrm>
            <a:off x="8278309" y="83624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014586"/>
                </a:solidFill>
              </a:rPr>
              <a:t>大屏显示</a:t>
            </a:r>
            <a:endParaRPr lang="zh-CN" altLang="en-US" dirty="0">
              <a:solidFill>
                <a:srgbClr val="014586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355777" y="1314140"/>
            <a:ext cx="14285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14586"/>
                </a:solidFill>
              </a:rPr>
              <a:t>PANOTEST</a:t>
            </a:r>
          </a:p>
          <a:p>
            <a:pPr algn="ctr"/>
            <a:r>
              <a:rPr lang="zh-CN" altLang="en-US" dirty="0" smtClean="0">
                <a:solidFill>
                  <a:srgbClr val="014586"/>
                </a:solidFill>
              </a:rPr>
              <a:t>上位机</a:t>
            </a:r>
            <a:endParaRPr lang="zh-CN" altLang="en-US" dirty="0">
              <a:solidFill>
                <a:srgbClr val="014586"/>
              </a:solidFill>
            </a:endParaRPr>
          </a:p>
        </p:txBody>
      </p:sp>
      <p:grpSp>
        <p:nvGrpSpPr>
          <p:cNvPr id="105" name="组 104"/>
          <p:cNvGrpSpPr/>
          <p:nvPr/>
        </p:nvGrpSpPr>
        <p:grpSpPr>
          <a:xfrm>
            <a:off x="5056716" y="2785612"/>
            <a:ext cx="819400" cy="978155"/>
            <a:chOff x="3933124" y="4811378"/>
            <a:chExt cx="819400" cy="978155"/>
          </a:xfrm>
        </p:grpSpPr>
        <p:sp>
          <p:nvSpPr>
            <p:cNvPr id="106" name="TextBox 164"/>
            <p:cNvSpPr txBox="1"/>
            <p:nvPr/>
          </p:nvSpPr>
          <p:spPr>
            <a:xfrm>
              <a:off x="3964230" y="4811378"/>
              <a:ext cx="747324" cy="96450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algn="ctr">
                <a:spcAft>
                  <a:spcPts val="600"/>
                </a:spcAft>
                <a:buSzPct val="70000"/>
              </a:pPr>
              <a:r>
                <a:rPr lang="zh-CN" altLang="en-US" sz="1100" dirty="0" smtClean="0">
                  <a:solidFill>
                    <a:srgbClr val="014586"/>
                  </a:solidFill>
                  <a:latin typeface="+mj-lt"/>
                </a:rPr>
                <a:t>交通模型</a:t>
              </a:r>
              <a:endParaRPr lang="en-US" altLang="zh-CN" sz="1100" dirty="0" smtClean="0">
                <a:solidFill>
                  <a:srgbClr val="014586"/>
                </a:solidFill>
                <a:latin typeface="+mj-lt"/>
              </a:endParaRPr>
            </a:p>
            <a:p>
              <a:pPr algn="ctr">
                <a:spcAft>
                  <a:spcPts val="600"/>
                </a:spcAft>
                <a:buSzPct val="70000"/>
              </a:pPr>
              <a:r>
                <a:rPr lang="zh-CN" altLang="en-US" sz="1100" dirty="0" smtClean="0">
                  <a:solidFill>
                    <a:srgbClr val="014586"/>
                  </a:solidFill>
                  <a:latin typeface="+mj-lt"/>
                </a:rPr>
                <a:t>道路模型</a:t>
              </a:r>
              <a:endParaRPr lang="en-US" altLang="zh-CN" sz="1100" dirty="0" smtClean="0">
                <a:solidFill>
                  <a:srgbClr val="014586"/>
                </a:solidFill>
                <a:latin typeface="+mj-lt"/>
              </a:endParaRPr>
            </a:p>
            <a:p>
              <a:pPr algn="ctr">
                <a:spcAft>
                  <a:spcPts val="600"/>
                </a:spcAft>
                <a:buSzPct val="70000"/>
              </a:pPr>
              <a:r>
                <a:rPr lang="zh-CN" altLang="en-US" sz="1100" dirty="0" smtClean="0">
                  <a:solidFill>
                    <a:srgbClr val="014586"/>
                  </a:solidFill>
                  <a:latin typeface="+mj-lt"/>
                </a:rPr>
                <a:t>气象模型</a:t>
              </a:r>
              <a:endParaRPr lang="en-US" altLang="zh-CN" sz="1100" dirty="0" smtClean="0">
                <a:solidFill>
                  <a:srgbClr val="014586"/>
                </a:solidFill>
                <a:latin typeface="+mj-lt"/>
              </a:endParaRPr>
            </a:p>
            <a:p>
              <a:pPr algn="ctr">
                <a:spcAft>
                  <a:spcPts val="600"/>
                </a:spcAft>
                <a:buSzPct val="70000"/>
              </a:pPr>
              <a:r>
                <a:rPr lang="zh-CN" altLang="en-US" sz="1100" dirty="0" smtClean="0">
                  <a:solidFill>
                    <a:srgbClr val="014586"/>
                  </a:solidFill>
                  <a:latin typeface="+mj-lt"/>
                </a:rPr>
                <a:t>高精地图</a:t>
              </a:r>
              <a:endParaRPr lang="en-US" altLang="zh-CN" sz="1100" dirty="0" smtClean="0">
                <a:solidFill>
                  <a:srgbClr val="014586"/>
                </a:solidFill>
                <a:latin typeface="+mj-lt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3933124" y="4820060"/>
              <a:ext cx="819400" cy="969473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8" name="TextBox 164"/>
          <p:cNvSpPr txBox="1"/>
          <p:nvPr/>
        </p:nvSpPr>
        <p:spPr>
          <a:xfrm>
            <a:off x="5961849" y="2785613"/>
            <a:ext cx="1402845" cy="964502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600"/>
              </a:spcAft>
              <a:buSzPct val="70000"/>
            </a:pPr>
            <a:r>
              <a:rPr lang="en-US" altLang="zh-CN" sz="1100" dirty="0" err="1" smtClean="0">
                <a:solidFill>
                  <a:srgbClr val="014586"/>
                </a:solidFill>
                <a:latin typeface="+mj-lt"/>
              </a:rPr>
              <a:t>TestMaster</a:t>
            </a:r>
            <a:endParaRPr lang="en-US" altLang="zh-CN" sz="1100" dirty="0" smtClean="0">
              <a:solidFill>
                <a:srgbClr val="014586"/>
              </a:solidFill>
              <a:latin typeface="+mj-lt"/>
            </a:endParaRPr>
          </a:p>
          <a:p>
            <a:pPr algn="ctr">
              <a:spcAft>
                <a:spcPts val="600"/>
              </a:spcAft>
              <a:buSzPct val="70000"/>
            </a:pPr>
            <a:r>
              <a:rPr lang="en-US" altLang="zh-CN" sz="1100" dirty="0" err="1" smtClean="0">
                <a:solidFill>
                  <a:srgbClr val="014586"/>
                </a:solidFill>
                <a:latin typeface="+mj-lt"/>
              </a:rPr>
              <a:t>PanoScenarios</a:t>
            </a:r>
            <a:r>
              <a:rPr lang="en-US" altLang="zh-CN" sz="1100" dirty="0" smtClean="0">
                <a:solidFill>
                  <a:srgbClr val="014586"/>
                </a:solidFill>
                <a:latin typeface="+mj-lt"/>
              </a:rPr>
              <a:t> for V2x</a:t>
            </a:r>
          </a:p>
          <a:p>
            <a:pPr algn="ctr">
              <a:spcAft>
                <a:spcPts val="600"/>
              </a:spcAft>
              <a:buSzPct val="70000"/>
            </a:pPr>
            <a:r>
              <a:rPr lang="en-US" altLang="zh-CN" sz="1100" dirty="0" err="1" smtClean="0">
                <a:solidFill>
                  <a:srgbClr val="014586"/>
                </a:solidFill>
                <a:latin typeface="+mj-lt"/>
              </a:rPr>
              <a:t>TestResult</a:t>
            </a:r>
            <a:endParaRPr lang="en-US" altLang="zh-CN" sz="1100" dirty="0" smtClean="0">
              <a:solidFill>
                <a:srgbClr val="014586"/>
              </a:solidFill>
              <a:latin typeface="+mj-lt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930744" y="2794294"/>
            <a:ext cx="1447607" cy="96947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0" name="Straight Arrow Connector 12"/>
          <p:cNvCxnSpPr>
            <a:cxnSpLocks/>
          </p:cNvCxnSpPr>
          <p:nvPr/>
        </p:nvCxnSpPr>
        <p:spPr>
          <a:xfrm flipH="1">
            <a:off x="3144781" y="2316369"/>
            <a:ext cx="2130443" cy="13654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3853544" y="199686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14586"/>
                </a:solidFill>
              </a:rPr>
              <a:t>ETH</a:t>
            </a:r>
            <a:endParaRPr lang="zh-CN" altLang="en-US" dirty="0">
              <a:solidFill>
                <a:srgbClr val="014586"/>
              </a:solidFill>
            </a:endParaRPr>
          </a:p>
        </p:txBody>
      </p:sp>
      <p:cxnSp>
        <p:nvCxnSpPr>
          <p:cNvPr id="112" name="Straight Arrow Connector 12"/>
          <p:cNvCxnSpPr>
            <a:cxnSpLocks/>
          </p:cNvCxnSpPr>
          <p:nvPr/>
        </p:nvCxnSpPr>
        <p:spPr>
          <a:xfrm flipH="1">
            <a:off x="6832085" y="2193478"/>
            <a:ext cx="559922" cy="0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7295027" y="1273188"/>
            <a:ext cx="774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14586"/>
                </a:solidFill>
              </a:rPr>
              <a:t>HDMI</a:t>
            </a:r>
            <a:endParaRPr lang="zh-CN" altLang="en-US" dirty="0">
              <a:solidFill>
                <a:srgbClr val="014586"/>
              </a:solidFill>
            </a:endParaRPr>
          </a:p>
        </p:txBody>
      </p:sp>
      <p:grpSp>
        <p:nvGrpSpPr>
          <p:cNvPr id="114" name="组 113"/>
          <p:cNvGrpSpPr/>
          <p:nvPr/>
        </p:nvGrpSpPr>
        <p:grpSpPr>
          <a:xfrm>
            <a:off x="5380727" y="4390102"/>
            <a:ext cx="1318019" cy="893132"/>
            <a:chOff x="3082661" y="5857805"/>
            <a:chExt cx="1318019" cy="893132"/>
          </a:xfrm>
        </p:grpSpPr>
        <p:pic>
          <p:nvPicPr>
            <p:cNvPr id="115" name="Picture 19"/>
            <p:cNvPicPr>
              <a:picLocks noChangeAspect="1"/>
            </p:cNvPicPr>
            <p:nvPr/>
          </p:nvPicPr>
          <p:blipFill>
            <a:blip r:embed="rId7" cstate="email">
              <a:duotone>
                <a:prstClr val="black"/>
                <a:srgbClr val="0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82661" y="5857805"/>
              <a:ext cx="1318019" cy="893132"/>
            </a:xfrm>
            <a:prstGeom prst="rect">
              <a:avLst/>
            </a:prstGeom>
          </p:spPr>
        </p:pic>
        <p:sp>
          <p:nvSpPr>
            <p:cNvPr id="116" name="矩形 115"/>
            <p:cNvSpPr/>
            <p:nvPr/>
          </p:nvSpPr>
          <p:spPr>
            <a:xfrm>
              <a:off x="3344503" y="6111792"/>
              <a:ext cx="6848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14586"/>
                  </a:solidFill>
                </a:rPr>
                <a:t>OBU</a:t>
              </a:r>
              <a:endParaRPr lang="zh-CN" altLang="en-US" dirty="0">
                <a:solidFill>
                  <a:srgbClr val="014586"/>
                </a:solidFill>
              </a:endParaRPr>
            </a:p>
          </p:txBody>
        </p:sp>
      </p:grpSp>
      <p:sp>
        <p:nvSpPr>
          <p:cNvPr id="117" name="矩形 116"/>
          <p:cNvSpPr/>
          <p:nvPr/>
        </p:nvSpPr>
        <p:spPr>
          <a:xfrm>
            <a:off x="5056716" y="3777419"/>
            <a:ext cx="2321636" cy="34136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上位机软件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18" name="Straight Arrow Connector 12"/>
          <p:cNvCxnSpPr>
            <a:cxnSpLocks/>
          </p:cNvCxnSpPr>
          <p:nvPr/>
        </p:nvCxnSpPr>
        <p:spPr>
          <a:xfrm flipH="1" flipV="1">
            <a:off x="3103812" y="4885285"/>
            <a:ext cx="2376261" cy="14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4099364" y="4538476"/>
            <a:ext cx="672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14586"/>
                </a:solidFill>
              </a:rPr>
              <a:t>CAN</a:t>
            </a:r>
            <a:endParaRPr lang="zh-CN" altLang="en-US" dirty="0">
              <a:solidFill>
                <a:srgbClr val="014586"/>
              </a:solidFill>
            </a:endParaRPr>
          </a:p>
        </p:txBody>
      </p:sp>
      <p:grpSp>
        <p:nvGrpSpPr>
          <p:cNvPr id="120" name="组 119"/>
          <p:cNvGrpSpPr/>
          <p:nvPr/>
        </p:nvGrpSpPr>
        <p:grpSpPr>
          <a:xfrm>
            <a:off x="6914020" y="4374625"/>
            <a:ext cx="1024251" cy="436384"/>
            <a:chOff x="6514236" y="4301746"/>
            <a:chExt cx="1632244" cy="928055"/>
          </a:xfrm>
        </p:grpSpPr>
        <p:pic>
          <p:nvPicPr>
            <p:cNvPr id="121" name="Graphic 3" descr="Wi-Fi">
              <a:extLst>
                <a:ext uri="{FF2B5EF4-FFF2-40B4-BE49-F238E27FC236}">
                  <a16:creationId xmlns="" xmlns:a16="http://schemas.microsoft.com/office/drawing/2014/main" id="{0954961A-0BAC-489C-9506-5C9A4766F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lum bright="20000" contrast="-40000"/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6200000">
              <a:off x="7232080" y="4301746"/>
              <a:ext cx="914400" cy="914400"/>
            </a:xfrm>
            <a:prstGeom prst="rect">
              <a:avLst/>
            </a:prstGeom>
          </p:spPr>
        </p:pic>
        <p:pic>
          <p:nvPicPr>
            <p:cNvPr id="122" name="Graphic 3" descr="Wi-Fi">
              <a:extLst>
                <a:ext uri="{FF2B5EF4-FFF2-40B4-BE49-F238E27FC236}">
                  <a16:creationId xmlns="" xmlns:a16="http://schemas.microsoft.com/office/drawing/2014/main" id="{0954961A-0BAC-489C-9506-5C9A4766F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lum bright="20000" contrast="-40000"/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6200000" flipV="1">
              <a:off x="6538868" y="4290769"/>
              <a:ext cx="914400" cy="963664"/>
            </a:xfrm>
            <a:prstGeom prst="rect">
              <a:avLst/>
            </a:prstGeom>
          </p:spPr>
        </p:pic>
      </p:grpSp>
      <p:pic>
        <p:nvPicPr>
          <p:cNvPr id="123" name="Graphic 3" descr="Wi-Fi">
            <a:extLst>
              <a:ext uri="{FF2B5EF4-FFF2-40B4-BE49-F238E27FC236}">
                <a16:creationId xmlns="" xmlns:a16="http://schemas.microsoft.com/office/drawing/2014/main" id="{0954961A-0BAC-489C-9506-5C9A4766F38A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lum bright="20000" contrast="-4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7198145" y="5013087"/>
            <a:ext cx="463694" cy="524914"/>
          </a:xfrm>
          <a:prstGeom prst="rect">
            <a:avLst/>
          </a:prstGeom>
        </p:spPr>
      </p:pic>
      <p:pic>
        <p:nvPicPr>
          <p:cNvPr id="125" name="Picture 40">
            <a:extLst>
              <a:ext uri="{FF2B5EF4-FFF2-40B4-BE49-F238E27FC236}">
                <a16:creationId xmlns="" xmlns:a16="http://schemas.microsoft.com/office/drawing/2014/main" id="{CEAD8C98-2200-424F-8AE2-9D0FBADBCFF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9007" y="4501137"/>
            <a:ext cx="1686348" cy="1745677"/>
          </a:xfrm>
          <a:prstGeom prst="rect">
            <a:avLst/>
          </a:prstGeom>
        </p:spPr>
      </p:pic>
      <p:sp>
        <p:nvSpPr>
          <p:cNvPr id="127" name="矩形 126"/>
          <p:cNvSpPr/>
          <p:nvPr/>
        </p:nvSpPr>
        <p:spPr>
          <a:xfrm>
            <a:off x="8163412" y="5757075"/>
            <a:ext cx="130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14586"/>
                </a:solidFill>
              </a:rPr>
              <a:t>GNSS</a:t>
            </a:r>
            <a:r>
              <a:rPr lang="zh-CN" altLang="en-US" dirty="0" smtClean="0">
                <a:solidFill>
                  <a:srgbClr val="014586"/>
                </a:solidFill>
              </a:rPr>
              <a:t>仿真</a:t>
            </a:r>
            <a:endParaRPr lang="zh-CN" altLang="en-US" dirty="0">
              <a:solidFill>
                <a:srgbClr val="014586"/>
              </a:solidFill>
            </a:endParaRPr>
          </a:p>
        </p:txBody>
      </p:sp>
      <p:cxnSp>
        <p:nvCxnSpPr>
          <p:cNvPr id="128" name="Straight Arrow Connector 12"/>
          <p:cNvCxnSpPr>
            <a:cxnSpLocks/>
          </p:cNvCxnSpPr>
          <p:nvPr/>
        </p:nvCxnSpPr>
        <p:spPr>
          <a:xfrm flipV="1">
            <a:off x="7364694" y="1633655"/>
            <a:ext cx="0" cy="573492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"/>
          <p:cNvCxnSpPr>
            <a:cxnSpLocks/>
          </p:cNvCxnSpPr>
          <p:nvPr/>
        </p:nvCxnSpPr>
        <p:spPr>
          <a:xfrm>
            <a:off x="7351037" y="1633642"/>
            <a:ext cx="778432" cy="13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"/>
          <p:cNvCxnSpPr>
            <a:cxnSpLocks/>
          </p:cNvCxnSpPr>
          <p:nvPr/>
        </p:nvCxnSpPr>
        <p:spPr>
          <a:xfrm flipH="1">
            <a:off x="6859399" y="2452931"/>
            <a:ext cx="3523421" cy="13640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2"/>
          <p:cNvCxnSpPr>
            <a:cxnSpLocks/>
          </p:cNvCxnSpPr>
          <p:nvPr/>
        </p:nvCxnSpPr>
        <p:spPr>
          <a:xfrm flipV="1">
            <a:off x="10381624" y="2437273"/>
            <a:ext cx="5569" cy="3050292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9630319" y="42233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14586"/>
                </a:solidFill>
              </a:rPr>
              <a:t>ETH</a:t>
            </a:r>
            <a:endParaRPr lang="zh-CN" altLang="en-US" dirty="0">
              <a:solidFill>
                <a:srgbClr val="014586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9630319" y="515819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14586"/>
                </a:solidFill>
              </a:rPr>
              <a:t>ETH</a:t>
            </a:r>
            <a:endParaRPr lang="zh-CN" altLang="en-US" dirty="0">
              <a:solidFill>
                <a:srgbClr val="014586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3716977" y="2283611"/>
            <a:ext cx="954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模型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参数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仿真结果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955496" y="486617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7F7F7F"/>
                </a:solidFill>
              </a:rPr>
              <a:t>控制指令</a:t>
            </a:r>
            <a:endParaRPr lang="zh-CN" altLang="en-US" sz="1400" dirty="0">
              <a:solidFill>
                <a:srgbClr val="7F7F7F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9519221" y="4551009"/>
            <a:ext cx="8959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7F7F7F"/>
                </a:solidFill>
              </a:rPr>
              <a:t>V2X</a:t>
            </a:r>
            <a:r>
              <a:rPr lang="zh-CN" altLang="en-US" sz="1400" dirty="0" smtClean="0">
                <a:solidFill>
                  <a:srgbClr val="7F7F7F"/>
                </a:solidFill>
              </a:rPr>
              <a:t>消息</a:t>
            </a:r>
            <a:endParaRPr lang="zh-CN" altLang="en-US" sz="1400" dirty="0">
              <a:solidFill>
                <a:srgbClr val="7F7F7F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9546717" y="548590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7F7F7F"/>
                </a:solidFill>
              </a:rPr>
              <a:t>位置信息</a:t>
            </a:r>
            <a:endParaRPr lang="zh-CN" altLang="en-US" sz="1400" dirty="0">
              <a:solidFill>
                <a:srgbClr val="7F7F7F"/>
              </a:solidFill>
            </a:endParaRPr>
          </a:p>
        </p:txBody>
      </p:sp>
      <p:cxnSp>
        <p:nvCxnSpPr>
          <p:cNvPr id="138" name="Straight Arrow Connector 12"/>
          <p:cNvCxnSpPr>
            <a:cxnSpLocks/>
          </p:cNvCxnSpPr>
          <p:nvPr/>
        </p:nvCxnSpPr>
        <p:spPr>
          <a:xfrm flipH="1" flipV="1">
            <a:off x="9239762" y="4567146"/>
            <a:ext cx="1143060" cy="2980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2"/>
          <p:cNvCxnSpPr>
            <a:cxnSpLocks/>
          </p:cNvCxnSpPr>
          <p:nvPr/>
        </p:nvCxnSpPr>
        <p:spPr>
          <a:xfrm flipH="1" flipV="1">
            <a:off x="9604395" y="5491349"/>
            <a:ext cx="792083" cy="12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Picture 38">
            <a:extLst>
              <a:ext uri="{FF2B5EF4-FFF2-40B4-BE49-F238E27FC236}">
                <a16:creationId xmlns="" xmlns:a16="http://schemas.microsoft.com/office/drawing/2014/main" id="{3DA61F85-1C84-4620-9869-81A6B36B0B04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215104" y="4026505"/>
            <a:ext cx="1090255" cy="1090255"/>
          </a:xfrm>
          <a:prstGeom prst="rect">
            <a:avLst/>
          </a:prstGeom>
        </p:spPr>
      </p:pic>
      <p:sp>
        <p:nvSpPr>
          <p:cNvPr id="149" name="矩形 148"/>
          <p:cNvSpPr/>
          <p:nvPr/>
        </p:nvSpPr>
        <p:spPr>
          <a:xfrm>
            <a:off x="8417263" y="4057136"/>
            <a:ext cx="672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14586"/>
                </a:solidFill>
              </a:rPr>
              <a:t>RSU</a:t>
            </a:r>
            <a:endParaRPr lang="zh-CN" altLang="en-US" dirty="0">
              <a:solidFill>
                <a:srgbClr val="014586"/>
              </a:solidFill>
            </a:endParaRPr>
          </a:p>
        </p:txBody>
      </p:sp>
      <p:cxnSp>
        <p:nvCxnSpPr>
          <p:cNvPr id="151" name="Straight Arrow Connector 12"/>
          <p:cNvCxnSpPr>
            <a:cxnSpLocks/>
          </p:cNvCxnSpPr>
          <p:nvPr/>
        </p:nvCxnSpPr>
        <p:spPr>
          <a:xfrm flipH="1" flipV="1">
            <a:off x="3103814" y="5456179"/>
            <a:ext cx="1382073" cy="8084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3528434" y="5132671"/>
            <a:ext cx="672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14586"/>
                </a:solidFill>
              </a:rPr>
              <a:t>CAN</a:t>
            </a:r>
            <a:endParaRPr lang="zh-CN" altLang="en-US" dirty="0">
              <a:solidFill>
                <a:srgbClr val="014586"/>
              </a:solidFill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3222612" y="5448719"/>
            <a:ext cx="1086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7F7F7F"/>
                </a:solidFill>
              </a:rPr>
              <a:t>传感器数据</a:t>
            </a:r>
            <a:endParaRPr lang="en-US" altLang="zh-CN" sz="1400" dirty="0">
              <a:solidFill>
                <a:srgbClr val="7F7F7F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7F7F7F"/>
                </a:solidFill>
              </a:rPr>
              <a:t>控制指令</a:t>
            </a:r>
            <a:endParaRPr lang="zh-CN" altLang="en-US" sz="1400" dirty="0">
              <a:solidFill>
                <a:srgbClr val="7F7F7F"/>
              </a:solidFill>
            </a:endParaRPr>
          </a:p>
        </p:txBody>
      </p:sp>
      <p:pic>
        <p:nvPicPr>
          <p:cNvPr id="154" name="图片 153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4986" y="5586505"/>
            <a:ext cx="1763651" cy="1015175"/>
          </a:xfrm>
          <a:prstGeom prst="rect">
            <a:avLst/>
          </a:prstGeom>
        </p:spPr>
      </p:pic>
      <p:cxnSp>
        <p:nvCxnSpPr>
          <p:cNvPr id="156" name="Straight Arrow Connector 12"/>
          <p:cNvCxnSpPr>
            <a:cxnSpLocks/>
          </p:cNvCxnSpPr>
          <p:nvPr/>
        </p:nvCxnSpPr>
        <p:spPr>
          <a:xfrm flipH="1" flipV="1">
            <a:off x="4468153" y="5473785"/>
            <a:ext cx="6083" cy="747787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2"/>
          <p:cNvCxnSpPr>
            <a:cxnSpLocks/>
          </p:cNvCxnSpPr>
          <p:nvPr/>
        </p:nvCxnSpPr>
        <p:spPr>
          <a:xfrm flipV="1">
            <a:off x="4461428" y="6209919"/>
            <a:ext cx="863378" cy="2520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/>
          <p:nvPr/>
        </p:nvSpPr>
        <p:spPr>
          <a:xfrm>
            <a:off x="5227196" y="648866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14586"/>
                </a:solidFill>
              </a:rPr>
              <a:t>驾驶模拟器</a:t>
            </a:r>
            <a:endParaRPr lang="zh-CN" altLang="en-US" dirty="0">
              <a:solidFill>
                <a:srgbClr val="014586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1520145" y="1401213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14586"/>
                </a:solidFill>
              </a:rPr>
              <a:t>PANOBOX</a:t>
            </a:r>
          </a:p>
          <a:p>
            <a:pPr algn="ctr"/>
            <a:r>
              <a:rPr lang="zh-CN" altLang="en-US" dirty="0" smtClean="0">
                <a:solidFill>
                  <a:srgbClr val="014586"/>
                </a:solidFill>
              </a:rPr>
              <a:t>实时车辆模拟器</a:t>
            </a:r>
            <a:endParaRPr lang="zh-CN" altLang="en-US" dirty="0">
              <a:solidFill>
                <a:srgbClr val="0145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554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967" y="0"/>
            <a:ext cx="10695787" cy="88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44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V2X</a:t>
            </a:r>
            <a:r>
              <a:rPr kumimoji="1" lang="en-US" altLang="en-US" sz="44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产品 </a:t>
            </a:r>
            <a:r>
              <a:rPr kumimoji="1" lang="mr-IN" altLang="en-US" sz="44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–</a:t>
            </a:r>
            <a:r>
              <a:rPr kumimoji="1" lang="en-US" altLang="en-US" sz="44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 “开发/</a:t>
            </a:r>
            <a:r>
              <a:rPr kumimoji="1" lang="en-US" altLang="en-US" sz="4400" dirty="0" err="1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测试”方法学</a:t>
            </a:r>
            <a:endParaRPr kumimoji="1" lang="en-US" altLang="zh-CN" sz="4400" dirty="0">
              <a:solidFill>
                <a:schemeClr val="accent5">
                  <a:lumMod val="75000"/>
                </a:schemeClr>
              </a:solidFill>
              <a:latin typeface="微软雅黑"/>
              <a:ea typeface="微软雅黑"/>
              <a:cs typeface="微软雅黑"/>
              <a:sym typeface="+mn-lt"/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203231311"/>
              </p:ext>
            </p:extLst>
          </p:nvPr>
        </p:nvGraphicFramePr>
        <p:xfrm>
          <a:off x="1348186" y="1422078"/>
          <a:ext cx="8887342" cy="4863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345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321680"/>
            <a:ext cx="1280919" cy="5363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2387" y="1325363"/>
            <a:ext cx="9761537" cy="51736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279" y="0"/>
            <a:ext cx="11036232" cy="1190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4000" dirty="0" err="1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PANOSIM</a:t>
            </a:r>
            <a:r>
              <a:rPr kumimoji="1" lang="en-US" altLang="en-US" sz="4000" dirty="0" err="1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一体化开发&amp;仿真测试方案</a:t>
            </a:r>
            <a:endParaRPr kumimoji="1" lang="en-US" altLang="en-US" sz="4000" dirty="0" smtClean="0">
              <a:solidFill>
                <a:schemeClr val="accent5">
                  <a:lumMod val="75000"/>
                </a:schemeClr>
              </a:solidFill>
              <a:latin typeface="微软雅黑"/>
              <a:ea typeface="微软雅黑"/>
              <a:cs typeface="微软雅黑"/>
              <a:sym typeface="+mn-lt"/>
            </a:endParaRPr>
          </a:p>
          <a:p>
            <a:pPr>
              <a:lnSpc>
                <a:spcPct val="120000"/>
              </a:lnSpc>
            </a:pPr>
            <a:r>
              <a:rPr kumimoji="1" lang="en-US" altLang="en-US" sz="20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- 立志于</a:t>
            </a:r>
            <a:r>
              <a:rPr kumimoji="1"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服务</a:t>
            </a:r>
            <a:r>
              <a:rPr kumimoji="1"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C-V2X</a:t>
            </a:r>
            <a:r>
              <a:rPr kumimoji="1"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产业链厂家的设计、开发、测试等环节</a:t>
            </a:r>
            <a:endParaRPr kumimoji="1" lang="en-US" altLang="zh-CN" sz="2000" dirty="0">
              <a:solidFill>
                <a:schemeClr val="accent5">
                  <a:lumMod val="75000"/>
                </a:schemeClr>
              </a:solidFill>
              <a:latin typeface="微软雅黑"/>
              <a:ea typeface="微软雅黑"/>
              <a:cs typeface="微软雅黑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098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/>
          <p:cNvSpPr/>
          <p:nvPr/>
        </p:nvSpPr>
        <p:spPr>
          <a:xfrm>
            <a:off x="1925241" y="5119478"/>
            <a:ext cx="2639457" cy="499927"/>
          </a:xfrm>
          <a:prstGeom prst="rect">
            <a:avLst/>
          </a:prstGeom>
          <a:noFill/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0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23200" y="3140307"/>
            <a:ext cx="2636232" cy="1520566"/>
          </a:xfrm>
          <a:prstGeom prst="rect">
            <a:avLst/>
          </a:prstGeom>
          <a:noFill/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923199" y="3140307"/>
            <a:ext cx="2636233" cy="426357"/>
          </a:xfrm>
          <a:prstGeom prst="rect">
            <a:avLst/>
          </a:prstGeom>
          <a:solidFill>
            <a:srgbClr val="003378"/>
          </a:solidFill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PANOSIM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RUNTIME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595461" y="3140306"/>
            <a:ext cx="738543" cy="1328851"/>
          </a:xfrm>
          <a:prstGeom prst="rect">
            <a:avLst/>
          </a:prstGeom>
          <a:noFill/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4595460" y="3140307"/>
            <a:ext cx="738543" cy="426357"/>
          </a:xfrm>
          <a:prstGeom prst="rect">
            <a:avLst/>
          </a:prstGeom>
          <a:solidFill>
            <a:srgbClr val="003378"/>
          </a:solidFill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连接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4649503" y="3609572"/>
            <a:ext cx="621458" cy="242355"/>
          </a:xfrm>
          <a:prstGeom prst="roundRect">
            <a:avLst/>
          </a:prstGeom>
          <a:noFill/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200" dirty="0" smtClean="0">
                <a:solidFill>
                  <a:srgbClr val="003378"/>
                </a:solidFill>
                <a:latin typeface="微软雅黑"/>
                <a:ea typeface="微软雅黑"/>
                <a:cs typeface="微软雅黑"/>
              </a:rPr>
              <a:t>C</a:t>
            </a:r>
            <a:r>
              <a:rPr kumimoji="1" lang="en-US" altLang="zh-CN" sz="1200" dirty="0" smtClean="0">
                <a:solidFill>
                  <a:srgbClr val="003378"/>
                </a:solidFill>
                <a:latin typeface="微软雅黑"/>
                <a:ea typeface="微软雅黑"/>
                <a:cs typeface="微软雅黑"/>
              </a:rPr>
              <a:t>AN</a:t>
            </a:r>
            <a:endParaRPr kumimoji="1" lang="zh-CN" altLang="en-US" sz="1200" dirty="0">
              <a:solidFill>
                <a:srgbClr val="003378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4649503" y="3897824"/>
            <a:ext cx="621458" cy="242355"/>
          </a:xfrm>
          <a:prstGeom prst="roundRect">
            <a:avLst/>
          </a:prstGeom>
          <a:noFill/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rgbClr val="003378"/>
                </a:solidFill>
                <a:latin typeface="微软雅黑"/>
                <a:ea typeface="微软雅黑"/>
                <a:cs typeface="微软雅黑"/>
              </a:rPr>
              <a:t>ETH</a:t>
            </a:r>
            <a:endParaRPr kumimoji="1" lang="zh-CN" altLang="en-US" sz="1200" dirty="0">
              <a:solidFill>
                <a:srgbClr val="003378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154923" y="3559673"/>
            <a:ext cx="738543" cy="1628384"/>
          </a:xfrm>
          <a:prstGeom prst="rect">
            <a:avLst/>
          </a:prstGeom>
          <a:noFill/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1154922" y="3140307"/>
            <a:ext cx="738543" cy="426357"/>
          </a:xfrm>
          <a:prstGeom prst="rect">
            <a:avLst/>
          </a:prstGeom>
          <a:solidFill>
            <a:srgbClr val="003378"/>
          </a:solidFill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感知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1208965" y="3627588"/>
            <a:ext cx="621458" cy="242355"/>
          </a:xfrm>
          <a:prstGeom prst="roundRect">
            <a:avLst/>
          </a:prstGeom>
          <a:noFill/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rgbClr val="003378"/>
                </a:solidFill>
                <a:latin typeface="微软雅黑"/>
                <a:ea typeface="微软雅黑"/>
                <a:cs typeface="微软雅黑"/>
              </a:rPr>
              <a:t>CAM</a:t>
            </a:r>
            <a:endParaRPr kumimoji="1" lang="zh-CN" altLang="en-US" sz="1200" dirty="0">
              <a:solidFill>
                <a:srgbClr val="003378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1208965" y="3951872"/>
            <a:ext cx="621458" cy="242355"/>
          </a:xfrm>
          <a:prstGeom prst="roundRect">
            <a:avLst/>
          </a:prstGeom>
          <a:noFill/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rgbClr val="003378"/>
                </a:solidFill>
                <a:latin typeface="微软雅黑"/>
                <a:ea typeface="微软雅黑"/>
                <a:cs typeface="微软雅黑"/>
              </a:rPr>
              <a:t>Lidar</a:t>
            </a:r>
            <a:endParaRPr kumimoji="1" lang="zh-CN" altLang="en-US" sz="1200" dirty="0">
              <a:solidFill>
                <a:srgbClr val="003378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1208965" y="4284307"/>
            <a:ext cx="621458" cy="242355"/>
          </a:xfrm>
          <a:prstGeom prst="roundRect">
            <a:avLst/>
          </a:prstGeom>
          <a:noFill/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>
                <a:solidFill>
                  <a:srgbClr val="003378"/>
                </a:solidFill>
                <a:latin typeface="微软雅黑"/>
                <a:ea typeface="微软雅黑"/>
                <a:cs typeface="微软雅黑"/>
              </a:rPr>
              <a:t>Radar</a:t>
            </a:r>
            <a:endParaRPr kumimoji="1" lang="zh-CN" altLang="en-US" sz="1100" dirty="0">
              <a:solidFill>
                <a:srgbClr val="003378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1208965" y="4608591"/>
            <a:ext cx="621458" cy="242355"/>
          </a:xfrm>
          <a:prstGeom prst="roundRect">
            <a:avLst/>
          </a:prstGeom>
          <a:noFill/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 smtClean="0">
                <a:solidFill>
                  <a:srgbClr val="003378"/>
                </a:solidFill>
                <a:latin typeface="微软雅黑"/>
                <a:ea typeface="微软雅黑"/>
                <a:cs typeface="微软雅黑"/>
              </a:rPr>
              <a:t>V2X Box</a:t>
            </a:r>
            <a:endParaRPr kumimoji="1" lang="zh-CN" altLang="en-US" sz="800" dirty="0">
              <a:solidFill>
                <a:srgbClr val="003378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010557" y="3915146"/>
            <a:ext cx="972712" cy="396349"/>
          </a:xfrm>
          <a:prstGeom prst="roundRect">
            <a:avLst/>
          </a:prstGeom>
          <a:noFill/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rgbClr val="003378"/>
                </a:solidFill>
                <a:latin typeface="微软雅黑"/>
                <a:ea typeface="微软雅黑"/>
                <a:cs typeface="微软雅黑"/>
              </a:rPr>
              <a:t>汽车</a:t>
            </a:r>
            <a:endParaRPr kumimoji="1" lang="en-US" altLang="zh-CN" sz="1100" dirty="0" smtClean="0">
              <a:solidFill>
                <a:srgbClr val="003378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100" dirty="0" smtClean="0">
                <a:solidFill>
                  <a:srgbClr val="003378"/>
                </a:solidFill>
                <a:latin typeface="微软雅黑"/>
                <a:ea typeface="微软雅黑"/>
                <a:cs typeface="微软雅黑"/>
              </a:rPr>
              <a:t>动力学模型</a:t>
            </a:r>
            <a:endParaRPr kumimoji="1" lang="zh-CN" altLang="en-US" sz="1100" dirty="0">
              <a:solidFill>
                <a:srgbClr val="003378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3424296" y="3624795"/>
            <a:ext cx="972712" cy="298120"/>
          </a:xfrm>
          <a:prstGeom prst="roundRect">
            <a:avLst/>
          </a:prstGeom>
          <a:noFill/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rgbClr val="003378"/>
                </a:solidFill>
                <a:latin typeface="微软雅黑"/>
                <a:ea typeface="微软雅黑"/>
                <a:cs typeface="微软雅黑"/>
              </a:rPr>
              <a:t>气象模型</a:t>
            </a:r>
            <a:endParaRPr kumimoji="1" lang="zh-CN" altLang="en-US" sz="1100" dirty="0">
              <a:solidFill>
                <a:srgbClr val="003378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424296" y="3971169"/>
            <a:ext cx="972712" cy="298120"/>
          </a:xfrm>
          <a:prstGeom prst="roundRect">
            <a:avLst/>
          </a:prstGeom>
          <a:noFill/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rgbClr val="003378"/>
                </a:solidFill>
                <a:latin typeface="微软雅黑"/>
                <a:ea typeface="微软雅黑"/>
                <a:cs typeface="微软雅黑"/>
              </a:rPr>
              <a:t>交通模型</a:t>
            </a:r>
            <a:endParaRPr kumimoji="1" lang="zh-CN" altLang="en-US" sz="1100" dirty="0">
              <a:solidFill>
                <a:srgbClr val="003378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3424296" y="4318404"/>
            <a:ext cx="972712" cy="298120"/>
          </a:xfrm>
          <a:prstGeom prst="roundRect">
            <a:avLst/>
          </a:prstGeom>
          <a:noFill/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rgbClr val="003378"/>
                </a:solidFill>
                <a:latin typeface="微软雅黑"/>
                <a:ea typeface="微软雅黑"/>
                <a:cs typeface="微软雅黑"/>
              </a:rPr>
              <a:t>道路模型</a:t>
            </a:r>
            <a:endParaRPr kumimoji="1" lang="zh-CN" altLang="en-US" sz="1100" dirty="0">
              <a:solidFill>
                <a:srgbClr val="003378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1958075" y="5209168"/>
            <a:ext cx="857420" cy="350330"/>
          </a:xfrm>
          <a:prstGeom prst="ellipse">
            <a:avLst/>
          </a:prstGeom>
          <a:noFill/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>
                <a:solidFill>
                  <a:srgbClr val="800000"/>
                </a:solidFill>
                <a:latin typeface="微软雅黑"/>
                <a:ea typeface="微软雅黑"/>
                <a:cs typeface="微软雅黑"/>
              </a:rPr>
              <a:t>ADAS</a:t>
            </a:r>
          </a:p>
        </p:txBody>
      </p:sp>
      <p:sp>
        <p:nvSpPr>
          <p:cNvPr id="72" name="矩形 71"/>
          <p:cNvSpPr/>
          <p:nvPr/>
        </p:nvSpPr>
        <p:spPr>
          <a:xfrm>
            <a:off x="1154925" y="2228793"/>
            <a:ext cx="2595787" cy="875482"/>
          </a:xfrm>
          <a:prstGeom prst="rect">
            <a:avLst/>
          </a:prstGeom>
          <a:noFill/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1154923" y="2228793"/>
            <a:ext cx="2595789" cy="426357"/>
          </a:xfrm>
          <a:prstGeom prst="rect">
            <a:avLst/>
          </a:prstGeom>
          <a:solidFill>
            <a:srgbClr val="003378"/>
          </a:solidFill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 smtClean="0">
                <a:latin typeface="微软雅黑"/>
                <a:ea typeface="微软雅黑"/>
                <a:cs typeface="微软雅黑"/>
              </a:rPr>
              <a:t>P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ANOSIM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SCENARIOs</a:t>
            </a:r>
          </a:p>
        </p:txBody>
      </p:sp>
      <p:sp>
        <p:nvSpPr>
          <p:cNvPr id="76" name="矩形 75"/>
          <p:cNvSpPr/>
          <p:nvPr/>
        </p:nvSpPr>
        <p:spPr>
          <a:xfrm>
            <a:off x="1154924" y="1323711"/>
            <a:ext cx="4179079" cy="875482"/>
          </a:xfrm>
          <a:prstGeom prst="rect">
            <a:avLst/>
          </a:prstGeom>
          <a:noFill/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1154922" y="1323711"/>
            <a:ext cx="4179081" cy="426357"/>
          </a:xfrm>
          <a:prstGeom prst="rect">
            <a:avLst/>
          </a:prstGeom>
          <a:solidFill>
            <a:schemeClr val="accent1"/>
          </a:solidFill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PANOSIM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err="1" smtClean="0">
                <a:latin typeface="微软雅黑"/>
                <a:ea typeface="微软雅黑"/>
                <a:cs typeface="微软雅黑"/>
              </a:rPr>
              <a:t>TestMaster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1179093" y="2762832"/>
            <a:ext cx="621458" cy="242355"/>
          </a:xfrm>
          <a:prstGeom prst="roundRect">
            <a:avLst/>
          </a:prstGeom>
          <a:noFill/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rgbClr val="003378"/>
                </a:solidFill>
                <a:latin typeface="微软雅黑"/>
                <a:ea typeface="微软雅黑"/>
                <a:cs typeface="微软雅黑"/>
              </a:rPr>
              <a:t>ADAS</a:t>
            </a:r>
            <a:endParaRPr kumimoji="1" lang="zh-CN" altLang="en-US" sz="1200" dirty="0">
              <a:solidFill>
                <a:srgbClr val="003378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1822292" y="2762832"/>
            <a:ext cx="621458" cy="242355"/>
          </a:xfrm>
          <a:prstGeom prst="roundRect">
            <a:avLst/>
          </a:prstGeom>
          <a:noFill/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rgbClr val="003378"/>
                </a:solidFill>
                <a:latin typeface="微软雅黑"/>
                <a:ea typeface="微软雅黑"/>
                <a:cs typeface="微软雅黑"/>
              </a:rPr>
              <a:t>AD</a:t>
            </a:r>
            <a:endParaRPr kumimoji="1" lang="zh-CN" altLang="en-US" sz="1200" dirty="0">
              <a:solidFill>
                <a:srgbClr val="003378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2462534" y="2762832"/>
            <a:ext cx="621458" cy="242355"/>
          </a:xfrm>
          <a:prstGeom prst="roundRect">
            <a:avLst/>
          </a:prstGeom>
          <a:noFill/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200" dirty="0" smtClean="0">
                <a:solidFill>
                  <a:srgbClr val="003378"/>
                </a:solidFill>
                <a:latin typeface="微软雅黑"/>
                <a:ea typeface="微软雅黑"/>
                <a:cs typeface="微软雅黑"/>
              </a:rPr>
              <a:t>V</a:t>
            </a:r>
            <a:r>
              <a:rPr kumimoji="1" lang="en-US" altLang="zh-CN" sz="1200" dirty="0" smtClean="0">
                <a:solidFill>
                  <a:srgbClr val="003378"/>
                </a:solidFill>
                <a:latin typeface="微软雅黑"/>
                <a:ea typeface="微软雅黑"/>
                <a:cs typeface="微软雅黑"/>
              </a:rPr>
              <a:t>2X</a:t>
            </a:r>
            <a:endParaRPr kumimoji="1" lang="zh-CN" altLang="en-US" sz="1200" dirty="0">
              <a:solidFill>
                <a:srgbClr val="003378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3111240" y="2762832"/>
            <a:ext cx="621458" cy="242355"/>
          </a:xfrm>
          <a:prstGeom prst="roundRect">
            <a:avLst/>
          </a:prstGeom>
          <a:noFill/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3378"/>
                </a:solidFill>
                <a:latin typeface="微软雅黑"/>
                <a:ea typeface="微软雅黑"/>
                <a:cs typeface="微软雅黑"/>
              </a:rPr>
              <a:t>驾培</a:t>
            </a:r>
            <a:endParaRPr kumimoji="1" lang="zh-CN" altLang="en-US" sz="1200" dirty="0">
              <a:solidFill>
                <a:srgbClr val="003378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154924" y="5653152"/>
            <a:ext cx="4179079" cy="875482"/>
          </a:xfrm>
          <a:prstGeom prst="rect">
            <a:avLst/>
          </a:prstGeom>
          <a:noFill/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154922" y="5653152"/>
            <a:ext cx="4179081" cy="426357"/>
          </a:xfrm>
          <a:prstGeom prst="rect">
            <a:avLst/>
          </a:prstGeom>
          <a:solidFill>
            <a:srgbClr val="003378"/>
          </a:solidFill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TEST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zh-CN" sz="1400" dirty="0" smtClean="0">
                <a:latin typeface="微软雅黑"/>
                <a:ea typeface="微软雅黑"/>
                <a:cs typeface="微软雅黑"/>
              </a:rPr>
              <a:t>R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ESULT</a:t>
            </a:r>
          </a:p>
        </p:txBody>
      </p:sp>
      <p:sp>
        <p:nvSpPr>
          <p:cNvPr id="84" name="圆角矩形 83"/>
          <p:cNvSpPr/>
          <p:nvPr/>
        </p:nvSpPr>
        <p:spPr>
          <a:xfrm>
            <a:off x="1272008" y="6187191"/>
            <a:ext cx="813864" cy="242355"/>
          </a:xfrm>
          <a:prstGeom prst="roundRect">
            <a:avLst/>
          </a:prstGeom>
          <a:noFill/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3378"/>
                </a:solidFill>
                <a:latin typeface="微软雅黑"/>
                <a:ea typeface="微软雅黑"/>
                <a:cs typeface="微软雅黑"/>
              </a:rPr>
              <a:t>车辆路径</a:t>
            </a:r>
            <a:endParaRPr kumimoji="1" lang="zh-CN" altLang="en-US" sz="1200" dirty="0">
              <a:solidFill>
                <a:srgbClr val="003378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871497" y="6092592"/>
            <a:ext cx="37244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kumimoji="1" lang="mr-IN" altLang="zh-CN" dirty="0" smtClean="0">
                <a:solidFill>
                  <a:srgbClr val="003378"/>
                </a:solidFill>
                <a:latin typeface="微软雅黑"/>
                <a:ea typeface="微软雅黑"/>
                <a:cs typeface="微软雅黑"/>
              </a:rPr>
              <a:t>…</a:t>
            </a:r>
            <a:endParaRPr lang="zh-CN" altLang="en-US" dirty="0">
              <a:solidFill>
                <a:srgbClr val="003378"/>
              </a:solidFill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2150839" y="6187191"/>
            <a:ext cx="813864" cy="242355"/>
          </a:xfrm>
          <a:prstGeom prst="roundRect">
            <a:avLst/>
          </a:prstGeom>
          <a:noFill/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3378"/>
                </a:solidFill>
                <a:latin typeface="微软雅黑"/>
                <a:ea typeface="微软雅黑"/>
                <a:cs typeface="微软雅黑"/>
              </a:rPr>
              <a:t>车辆行为</a:t>
            </a:r>
            <a:endParaRPr kumimoji="1" lang="zh-CN" altLang="en-US" sz="1200" dirty="0">
              <a:solidFill>
                <a:srgbClr val="003378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3026943" y="6187191"/>
            <a:ext cx="813864" cy="242355"/>
          </a:xfrm>
          <a:prstGeom prst="roundRect">
            <a:avLst/>
          </a:prstGeom>
          <a:noFill/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200" dirty="0" smtClean="0">
                <a:solidFill>
                  <a:srgbClr val="003378"/>
                </a:solidFill>
                <a:latin typeface="微软雅黑"/>
                <a:ea typeface="微软雅黑"/>
                <a:cs typeface="微软雅黑"/>
              </a:rPr>
              <a:t>…</a:t>
            </a:r>
            <a:endParaRPr kumimoji="1" lang="zh-CN" altLang="en-US" sz="1200" dirty="0">
              <a:solidFill>
                <a:srgbClr val="003378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4649503" y="4191011"/>
            <a:ext cx="621458" cy="242355"/>
          </a:xfrm>
          <a:prstGeom prst="roundRect">
            <a:avLst/>
          </a:prstGeom>
          <a:noFill/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rgbClr val="003378"/>
                </a:solidFill>
                <a:latin typeface="微软雅黑"/>
                <a:ea typeface="微软雅黑"/>
                <a:cs typeface="微软雅黑"/>
              </a:rPr>
              <a:t>LTE-V</a:t>
            </a:r>
            <a:endParaRPr kumimoji="1" lang="zh-CN" altLang="en-US" sz="1200" dirty="0">
              <a:solidFill>
                <a:srgbClr val="003378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4649504" y="4844041"/>
            <a:ext cx="621458" cy="242355"/>
          </a:xfrm>
          <a:prstGeom prst="roundRect">
            <a:avLst/>
          </a:prstGeom>
          <a:noFill/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rgbClr val="003378"/>
                </a:solidFill>
                <a:latin typeface="微软雅黑"/>
                <a:ea typeface="微软雅黑"/>
                <a:cs typeface="微软雅黑"/>
              </a:rPr>
              <a:t>GNSS</a:t>
            </a:r>
            <a:endParaRPr kumimoji="1" lang="zh-CN" altLang="en-US" sz="1200" dirty="0">
              <a:solidFill>
                <a:srgbClr val="003378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4646705" y="5139101"/>
            <a:ext cx="621458" cy="242355"/>
          </a:xfrm>
          <a:prstGeom prst="roundRect">
            <a:avLst/>
          </a:prstGeom>
          <a:noFill/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 smtClean="0">
                <a:solidFill>
                  <a:srgbClr val="003378"/>
                </a:solidFill>
                <a:latin typeface="微软雅黑"/>
                <a:ea typeface="微软雅黑"/>
                <a:cs typeface="微软雅黑"/>
              </a:rPr>
              <a:t>高精地图</a:t>
            </a:r>
            <a:endParaRPr kumimoji="1" lang="zh-CN" altLang="en-US" sz="800" dirty="0">
              <a:solidFill>
                <a:srgbClr val="003378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1272008" y="1871052"/>
            <a:ext cx="621458" cy="242355"/>
          </a:xfrm>
          <a:prstGeom prst="roundRect">
            <a:avLst/>
          </a:prstGeom>
          <a:noFill/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1"/>
                </a:solidFill>
                <a:latin typeface="微软雅黑"/>
                <a:ea typeface="微软雅黑"/>
                <a:cs typeface="微软雅黑"/>
              </a:rPr>
              <a:t>HMI</a:t>
            </a:r>
            <a:endParaRPr kumimoji="1" lang="zh-CN" altLang="en-US" sz="1200" dirty="0">
              <a:solidFill>
                <a:schemeClr val="accent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2671770" y="1869335"/>
            <a:ext cx="694284" cy="242355"/>
          </a:xfrm>
          <a:prstGeom prst="roundRect">
            <a:avLst/>
          </a:prstGeom>
          <a:noFill/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>
                <a:solidFill>
                  <a:schemeClr val="accent1"/>
                </a:solidFill>
                <a:latin typeface="微软雅黑"/>
                <a:ea typeface="微软雅黑"/>
                <a:cs typeface="微软雅黑"/>
              </a:rPr>
              <a:t>配置管理</a:t>
            </a:r>
            <a:endParaRPr kumimoji="1" lang="zh-CN" altLang="en-US" sz="900" dirty="0">
              <a:solidFill>
                <a:schemeClr val="accent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1933221" y="1869335"/>
            <a:ext cx="694284" cy="242355"/>
          </a:xfrm>
          <a:prstGeom prst="roundRect">
            <a:avLst/>
          </a:prstGeom>
          <a:noFill/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>
                <a:solidFill>
                  <a:schemeClr val="accent1"/>
                </a:solidFill>
                <a:latin typeface="微软雅黑"/>
                <a:ea typeface="微软雅黑"/>
                <a:cs typeface="微软雅黑"/>
              </a:rPr>
              <a:t>测试控制</a:t>
            </a:r>
            <a:endParaRPr kumimoji="1" lang="zh-CN" altLang="en-US" sz="900" dirty="0">
              <a:solidFill>
                <a:schemeClr val="accent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3402549" y="1869335"/>
            <a:ext cx="694284" cy="242355"/>
          </a:xfrm>
          <a:prstGeom prst="roundRect">
            <a:avLst/>
          </a:prstGeom>
          <a:noFill/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>
                <a:solidFill>
                  <a:schemeClr val="accent1"/>
                </a:solidFill>
                <a:latin typeface="微软雅黑"/>
                <a:ea typeface="微软雅黑"/>
                <a:cs typeface="微软雅黑"/>
              </a:rPr>
              <a:t>结果判决</a:t>
            </a:r>
            <a:endParaRPr kumimoji="1" lang="zh-CN" altLang="en-US" sz="900" dirty="0">
              <a:solidFill>
                <a:schemeClr val="accent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770291" y="2226217"/>
            <a:ext cx="1563714" cy="875482"/>
          </a:xfrm>
          <a:prstGeom prst="rect">
            <a:avLst/>
          </a:prstGeom>
          <a:noFill/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3770288" y="2226217"/>
            <a:ext cx="1563715" cy="426357"/>
          </a:xfrm>
          <a:prstGeom prst="rect">
            <a:avLst/>
          </a:prstGeom>
          <a:solidFill>
            <a:srgbClr val="003378"/>
          </a:solidFill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配置库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3794458" y="2760256"/>
            <a:ext cx="409440" cy="242355"/>
          </a:xfrm>
          <a:prstGeom prst="roundRect">
            <a:avLst/>
          </a:prstGeom>
          <a:noFill/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800" dirty="0" smtClean="0">
                <a:solidFill>
                  <a:srgbClr val="003378"/>
                </a:solidFill>
                <a:latin typeface="微软雅黑"/>
                <a:ea typeface="微软雅黑"/>
                <a:cs typeface="微软雅黑"/>
              </a:rPr>
              <a:t>车辆</a:t>
            </a:r>
            <a:endParaRPr kumimoji="1" lang="zh-CN" altLang="en-US" sz="800" dirty="0">
              <a:solidFill>
                <a:srgbClr val="003378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4136918" y="1869335"/>
            <a:ext cx="694284" cy="242355"/>
          </a:xfrm>
          <a:prstGeom prst="roundRect">
            <a:avLst/>
          </a:prstGeom>
          <a:noFill/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900" dirty="0" smtClean="0">
                <a:solidFill>
                  <a:schemeClr val="accent1"/>
                </a:solidFill>
                <a:latin typeface="微软雅黑"/>
                <a:ea typeface="微软雅黑"/>
                <a:cs typeface="微软雅黑"/>
              </a:rPr>
              <a:t>…</a:t>
            </a:r>
            <a:endParaRPr kumimoji="1" lang="zh-CN" altLang="en-US" sz="900" dirty="0">
              <a:solidFill>
                <a:schemeClr val="accent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4240063" y="2762832"/>
            <a:ext cx="409440" cy="242355"/>
          </a:xfrm>
          <a:prstGeom prst="roundRect">
            <a:avLst/>
          </a:prstGeom>
          <a:noFill/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 smtClean="0">
                <a:solidFill>
                  <a:srgbClr val="003378"/>
                </a:solidFill>
                <a:latin typeface="微软雅黑"/>
                <a:ea typeface="微软雅黑"/>
                <a:cs typeface="微软雅黑"/>
              </a:rPr>
              <a:t>感知</a:t>
            </a:r>
            <a:endParaRPr kumimoji="1" lang="zh-CN" altLang="en-US" sz="800" dirty="0">
              <a:solidFill>
                <a:srgbClr val="003378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4685032" y="2762832"/>
            <a:ext cx="409440" cy="242355"/>
          </a:xfrm>
          <a:prstGeom prst="roundRect">
            <a:avLst/>
          </a:prstGeom>
          <a:noFill/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 smtClean="0">
                <a:solidFill>
                  <a:srgbClr val="003378"/>
                </a:solidFill>
                <a:latin typeface="微软雅黑"/>
                <a:ea typeface="微软雅黑"/>
                <a:cs typeface="微软雅黑"/>
              </a:rPr>
              <a:t>信道</a:t>
            </a:r>
            <a:endParaRPr kumimoji="1" lang="zh-CN" altLang="en-US" sz="800" dirty="0">
              <a:solidFill>
                <a:srgbClr val="003378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030697" y="2732367"/>
            <a:ext cx="37244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kumimoji="1" lang="mr-IN" altLang="zh-CN" dirty="0" smtClean="0">
                <a:solidFill>
                  <a:srgbClr val="003378"/>
                </a:solidFill>
                <a:latin typeface="微软雅黑"/>
                <a:ea typeface="微软雅黑"/>
                <a:cs typeface="微软雅黑"/>
              </a:rPr>
              <a:t>…</a:t>
            </a:r>
            <a:endParaRPr lang="zh-CN" altLang="en-US" dirty="0">
              <a:solidFill>
                <a:srgbClr val="003378"/>
              </a:solidFill>
            </a:endParaRPr>
          </a:p>
        </p:txBody>
      </p:sp>
      <p:cxnSp>
        <p:nvCxnSpPr>
          <p:cNvPr id="103" name="直线连接符 102"/>
          <p:cNvCxnSpPr/>
          <p:nvPr/>
        </p:nvCxnSpPr>
        <p:spPr>
          <a:xfrm>
            <a:off x="3162940" y="3558561"/>
            <a:ext cx="0" cy="1114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2029246" y="4274763"/>
            <a:ext cx="9210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Real-Time</a:t>
            </a:r>
            <a:endParaRPr kumimoji="1"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1925241" y="4688139"/>
            <a:ext cx="2639458" cy="426357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开发标的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2868619" y="5209168"/>
            <a:ext cx="737612" cy="350330"/>
          </a:xfrm>
          <a:prstGeom prst="ellipse">
            <a:avLst/>
          </a:prstGeom>
          <a:noFill/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>
                <a:solidFill>
                  <a:srgbClr val="800000"/>
                </a:solidFill>
                <a:latin typeface="微软雅黑"/>
                <a:ea typeface="微软雅黑"/>
                <a:cs typeface="微软雅黑"/>
              </a:rPr>
              <a:t>V2X</a:t>
            </a:r>
          </a:p>
        </p:txBody>
      </p:sp>
      <p:sp>
        <p:nvSpPr>
          <p:cNvPr id="116" name="椭圆 115"/>
          <p:cNvSpPr/>
          <p:nvPr/>
        </p:nvSpPr>
        <p:spPr>
          <a:xfrm>
            <a:off x="3659354" y="5209168"/>
            <a:ext cx="737612" cy="350330"/>
          </a:xfrm>
          <a:prstGeom prst="ellipse">
            <a:avLst/>
          </a:prstGeom>
          <a:noFill/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>
                <a:solidFill>
                  <a:srgbClr val="800000"/>
                </a:solidFill>
                <a:latin typeface="微软雅黑"/>
                <a:ea typeface="微软雅黑"/>
                <a:cs typeface="微软雅黑"/>
              </a:rPr>
              <a:t>AD</a:t>
            </a:r>
          </a:p>
        </p:txBody>
      </p:sp>
      <p:sp>
        <p:nvSpPr>
          <p:cNvPr id="117" name="矩形 116"/>
          <p:cNvSpPr/>
          <p:nvPr/>
        </p:nvSpPr>
        <p:spPr>
          <a:xfrm>
            <a:off x="86967" y="0"/>
            <a:ext cx="10695787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40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一体化智能驾驶“开发</a:t>
            </a:r>
            <a:r>
              <a:rPr kumimoji="1" lang="en-US" altLang="zh-CN" sz="40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&amp;</a:t>
            </a:r>
            <a:r>
              <a:rPr kumimoji="1" lang="zh-CN" altLang="en-US" sz="40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仿真测试”系统架构</a:t>
            </a:r>
            <a:endParaRPr kumimoji="1" lang="en-US" altLang="zh-CN" sz="4000" dirty="0">
              <a:solidFill>
                <a:schemeClr val="accent5">
                  <a:lumMod val="75000"/>
                </a:schemeClr>
              </a:solidFill>
              <a:latin typeface="微软雅黑"/>
              <a:ea typeface="微软雅黑"/>
              <a:cs typeface="微软雅黑"/>
              <a:sym typeface="+mn-lt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154923" y="5213142"/>
            <a:ext cx="738543" cy="406255"/>
          </a:xfrm>
          <a:prstGeom prst="rect">
            <a:avLst/>
          </a:prstGeom>
          <a:noFill/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1222648" y="4813937"/>
            <a:ext cx="5693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模拟</a:t>
            </a:r>
            <a:endParaRPr kumimoji="1"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传感器</a:t>
            </a:r>
            <a:endParaRPr kumimoji="1"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234629" y="5197350"/>
            <a:ext cx="5693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真实</a:t>
            </a:r>
            <a:endParaRPr kumimoji="1"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传感器</a:t>
            </a:r>
            <a:endParaRPr kumimoji="1"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4593423" y="4804642"/>
            <a:ext cx="738543" cy="814754"/>
          </a:xfrm>
          <a:prstGeom prst="rect">
            <a:avLst/>
          </a:prstGeom>
          <a:noFill/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4595460" y="4517085"/>
            <a:ext cx="738543" cy="275578"/>
          </a:xfrm>
          <a:prstGeom prst="rect">
            <a:avLst/>
          </a:prstGeom>
          <a:solidFill>
            <a:srgbClr val="003378"/>
          </a:solidFill>
          <a:ln>
            <a:solidFill>
              <a:srgbClr val="00337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位置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533828" y="5377075"/>
            <a:ext cx="8000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真实</a:t>
            </a:r>
            <a:r>
              <a:rPr kumimoji="1"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kumimoji="1"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模拟</a:t>
            </a:r>
            <a:endParaRPr kumimoji="1"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0" name="燕尾形 129"/>
          <p:cNvSpPr/>
          <p:nvPr/>
        </p:nvSpPr>
        <p:spPr>
          <a:xfrm flipH="1">
            <a:off x="6321267" y="2555758"/>
            <a:ext cx="815616" cy="406800"/>
          </a:xfrm>
          <a:prstGeom prst="chevron">
            <a:avLst>
              <a:gd name="adj" fmla="val 23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bg1"/>
                </a:solidFill>
              </a:rPr>
              <a:t>OFFLINE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2" name="五边形 131"/>
          <p:cNvSpPr/>
          <p:nvPr/>
        </p:nvSpPr>
        <p:spPr>
          <a:xfrm flipH="1">
            <a:off x="7066967" y="2555757"/>
            <a:ext cx="4043129" cy="406800"/>
          </a:xfrm>
          <a:prstGeom prst="homePlate">
            <a:avLst>
              <a:gd name="adj" fmla="val 264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rgbClr val="000000"/>
                </a:solidFill>
              </a:rPr>
              <a:t>离线纯仿真平台</a:t>
            </a:r>
            <a:endParaRPr kumimoji="1"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133" name="燕尾形 132"/>
          <p:cNvSpPr/>
          <p:nvPr/>
        </p:nvSpPr>
        <p:spPr>
          <a:xfrm flipH="1">
            <a:off x="6321267" y="3056746"/>
            <a:ext cx="815616" cy="406800"/>
          </a:xfrm>
          <a:prstGeom prst="chevron">
            <a:avLst>
              <a:gd name="adj" fmla="val 23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bg1"/>
                </a:solidFill>
              </a:rPr>
              <a:t>MIL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4" name="五边形 133"/>
          <p:cNvSpPr/>
          <p:nvPr/>
        </p:nvSpPr>
        <p:spPr>
          <a:xfrm flipH="1">
            <a:off x="7066967" y="3056745"/>
            <a:ext cx="4043129" cy="406800"/>
          </a:xfrm>
          <a:prstGeom prst="homePlate">
            <a:avLst>
              <a:gd name="adj" fmla="val 264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rgbClr val="000000"/>
                </a:solidFill>
              </a:rPr>
              <a:t>模型在环仿真开发测试</a:t>
            </a:r>
            <a:endParaRPr kumimoji="1"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135" name="燕尾形 134"/>
          <p:cNvSpPr/>
          <p:nvPr/>
        </p:nvSpPr>
        <p:spPr>
          <a:xfrm flipH="1">
            <a:off x="6321267" y="3546083"/>
            <a:ext cx="815616" cy="406800"/>
          </a:xfrm>
          <a:prstGeom prst="chevron">
            <a:avLst>
              <a:gd name="adj" fmla="val 23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bg1"/>
                </a:solidFill>
              </a:rPr>
              <a:t>SIL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6" name="五边形 135"/>
          <p:cNvSpPr/>
          <p:nvPr/>
        </p:nvSpPr>
        <p:spPr>
          <a:xfrm flipH="1">
            <a:off x="7066967" y="3546082"/>
            <a:ext cx="4043129" cy="406800"/>
          </a:xfrm>
          <a:prstGeom prst="homePlate">
            <a:avLst>
              <a:gd name="adj" fmla="val 264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rgbClr val="000000"/>
                </a:solidFill>
              </a:rPr>
              <a:t>软件在环仿真开发测试</a:t>
            </a:r>
            <a:endParaRPr kumimoji="1"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137" name="燕尾形 136"/>
          <p:cNvSpPr/>
          <p:nvPr/>
        </p:nvSpPr>
        <p:spPr>
          <a:xfrm flipH="1">
            <a:off x="6321267" y="4047071"/>
            <a:ext cx="815616" cy="406800"/>
          </a:xfrm>
          <a:prstGeom prst="chevron">
            <a:avLst>
              <a:gd name="adj" fmla="val 23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 smtClean="0">
                <a:solidFill>
                  <a:schemeClr val="bg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bg1"/>
                </a:solidFill>
              </a:rPr>
              <a:t>IL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8" name="五边形 137"/>
          <p:cNvSpPr/>
          <p:nvPr/>
        </p:nvSpPr>
        <p:spPr>
          <a:xfrm flipH="1">
            <a:off x="7066967" y="4047070"/>
            <a:ext cx="4043129" cy="406800"/>
          </a:xfrm>
          <a:prstGeom prst="homePlate">
            <a:avLst>
              <a:gd name="adj" fmla="val 264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rgbClr val="000000"/>
                </a:solidFill>
              </a:rPr>
              <a:t>硬件在环仿真开发测试</a:t>
            </a:r>
            <a:endParaRPr kumimoji="1"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139" name="燕尾形 138"/>
          <p:cNvSpPr/>
          <p:nvPr/>
        </p:nvSpPr>
        <p:spPr>
          <a:xfrm flipH="1">
            <a:off x="6321268" y="4536408"/>
            <a:ext cx="815616" cy="406800"/>
          </a:xfrm>
          <a:prstGeom prst="chevron">
            <a:avLst>
              <a:gd name="adj" fmla="val 23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bg1"/>
                </a:solidFill>
              </a:rPr>
              <a:t>DIL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40" name="五边形 139"/>
          <p:cNvSpPr/>
          <p:nvPr/>
        </p:nvSpPr>
        <p:spPr>
          <a:xfrm flipH="1">
            <a:off x="7066968" y="4536407"/>
            <a:ext cx="4043129" cy="406800"/>
          </a:xfrm>
          <a:prstGeom prst="homePlate">
            <a:avLst>
              <a:gd name="adj" fmla="val 264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rgbClr val="000000"/>
                </a:solidFill>
              </a:rPr>
              <a:t>驾驶员在环仿真开发测试</a:t>
            </a:r>
            <a:endParaRPr kumimoji="1"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141" name="燕尾形 140"/>
          <p:cNvSpPr/>
          <p:nvPr/>
        </p:nvSpPr>
        <p:spPr>
          <a:xfrm flipH="1">
            <a:off x="6321268" y="5025745"/>
            <a:ext cx="815616" cy="406800"/>
          </a:xfrm>
          <a:prstGeom prst="chevron">
            <a:avLst>
              <a:gd name="adj" fmla="val 23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chemeClr val="bg1"/>
                </a:solidFill>
              </a:rPr>
              <a:t>V</a:t>
            </a:r>
            <a:r>
              <a:rPr kumimoji="1" lang="en-US" altLang="zh-CN" sz="1400" dirty="0" smtClean="0">
                <a:solidFill>
                  <a:schemeClr val="bg1"/>
                </a:solidFill>
              </a:rPr>
              <a:t>IL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42" name="五边形 141"/>
          <p:cNvSpPr/>
          <p:nvPr/>
        </p:nvSpPr>
        <p:spPr>
          <a:xfrm flipH="1">
            <a:off x="7066968" y="5025744"/>
            <a:ext cx="4043129" cy="406800"/>
          </a:xfrm>
          <a:prstGeom prst="homePlate">
            <a:avLst>
              <a:gd name="adj" fmla="val 264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rgbClr val="000000"/>
                </a:solidFill>
              </a:rPr>
              <a:t>真实车辆在环仿真开发测试</a:t>
            </a:r>
            <a:endParaRPr kumimoji="1"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6358274" y="1474502"/>
            <a:ext cx="22621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014586"/>
                </a:solidFill>
              </a:rPr>
              <a:t>目标客户</a:t>
            </a:r>
          </a:p>
          <a:p>
            <a:r>
              <a:rPr lang="en-US" altLang="en-US" dirty="0" err="1" smtClean="0">
                <a:solidFill>
                  <a:srgbClr val="014586"/>
                </a:solidFill>
              </a:rPr>
              <a:t>可以根据需求&amp;预算</a:t>
            </a:r>
            <a:endParaRPr lang="en-US" altLang="en-US" dirty="0" smtClean="0">
              <a:solidFill>
                <a:srgbClr val="014586"/>
              </a:solidFill>
            </a:endParaRPr>
          </a:p>
          <a:p>
            <a:r>
              <a:rPr lang="en-US" altLang="en-US" dirty="0" smtClean="0">
                <a:solidFill>
                  <a:srgbClr val="014586"/>
                </a:solidFill>
              </a:rPr>
              <a:t>灵活的选择下列方式</a:t>
            </a:r>
            <a:endParaRPr lang="zh-CN" altLang="en-US" dirty="0">
              <a:solidFill>
                <a:srgbClr val="0145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31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07151" y="4888339"/>
            <a:ext cx="1597831" cy="1310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Group 24"/>
          <p:cNvGrpSpPr/>
          <p:nvPr/>
        </p:nvGrpSpPr>
        <p:grpSpPr>
          <a:xfrm>
            <a:off x="1247537" y="2200804"/>
            <a:ext cx="1466850" cy="3638550"/>
            <a:chOff x="485775" y="619125"/>
            <a:chExt cx="1466850" cy="3638550"/>
          </a:xfrm>
        </p:grpSpPr>
        <p:sp>
          <p:nvSpPr>
            <p:cNvPr id="4" name="Rectangle 25"/>
            <p:cNvSpPr/>
            <p:nvPr/>
          </p:nvSpPr>
          <p:spPr>
            <a:xfrm>
              <a:off x="485775" y="619125"/>
              <a:ext cx="1466850" cy="363855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26"/>
            <p:cNvSpPr/>
            <p:nvPr/>
          </p:nvSpPr>
          <p:spPr>
            <a:xfrm>
              <a:off x="638175" y="771525"/>
              <a:ext cx="1163496" cy="333375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27"/>
            <p:cNvCxnSpPr/>
            <p:nvPr/>
          </p:nvCxnSpPr>
          <p:spPr>
            <a:xfrm>
              <a:off x="637452" y="1571625"/>
              <a:ext cx="1163496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28"/>
            <p:cNvCxnSpPr/>
            <p:nvPr/>
          </p:nvCxnSpPr>
          <p:spPr>
            <a:xfrm>
              <a:off x="637452" y="1847850"/>
              <a:ext cx="1163496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29"/>
            <p:cNvCxnSpPr/>
            <p:nvPr/>
          </p:nvCxnSpPr>
          <p:spPr>
            <a:xfrm>
              <a:off x="637452" y="2009775"/>
              <a:ext cx="1163496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30"/>
            <p:cNvCxnSpPr/>
            <p:nvPr/>
          </p:nvCxnSpPr>
          <p:spPr>
            <a:xfrm>
              <a:off x="637452" y="2628900"/>
              <a:ext cx="1163496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31"/>
            <p:cNvSpPr/>
            <p:nvPr/>
          </p:nvSpPr>
          <p:spPr>
            <a:xfrm>
              <a:off x="69900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32"/>
            <p:cNvSpPr/>
            <p:nvPr/>
          </p:nvSpPr>
          <p:spPr>
            <a:xfrm>
              <a:off x="78342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33"/>
            <p:cNvSpPr/>
            <p:nvPr/>
          </p:nvSpPr>
          <p:spPr>
            <a:xfrm>
              <a:off x="95226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34"/>
            <p:cNvSpPr/>
            <p:nvPr/>
          </p:nvSpPr>
          <p:spPr>
            <a:xfrm>
              <a:off x="128994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35"/>
            <p:cNvSpPr/>
            <p:nvPr/>
          </p:nvSpPr>
          <p:spPr>
            <a:xfrm>
              <a:off x="112110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36"/>
            <p:cNvSpPr/>
            <p:nvPr/>
          </p:nvSpPr>
          <p:spPr>
            <a:xfrm>
              <a:off x="162762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37"/>
            <p:cNvSpPr/>
            <p:nvPr/>
          </p:nvSpPr>
          <p:spPr>
            <a:xfrm>
              <a:off x="145878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38"/>
            <p:cNvSpPr/>
            <p:nvPr/>
          </p:nvSpPr>
          <p:spPr>
            <a:xfrm>
              <a:off x="744936" y="840259"/>
              <a:ext cx="328337" cy="11650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39"/>
            <p:cNvSpPr/>
            <p:nvPr/>
          </p:nvSpPr>
          <p:spPr>
            <a:xfrm>
              <a:off x="1358965" y="845554"/>
              <a:ext cx="328337" cy="11650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44"/>
            <p:cNvSpPr/>
            <p:nvPr/>
          </p:nvSpPr>
          <p:spPr>
            <a:xfrm>
              <a:off x="744936" y="1658278"/>
              <a:ext cx="328337" cy="11650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48"/>
            <p:cNvSpPr/>
            <p:nvPr/>
          </p:nvSpPr>
          <p:spPr>
            <a:xfrm>
              <a:off x="1360676" y="1658278"/>
              <a:ext cx="328337" cy="11650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49"/>
            <p:cNvCxnSpPr/>
            <p:nvPr/>
          </p:nvCxnSpPr>
          <p:spPr>
            <a:xfrm>
              <a:off x="637452" y="1030754"/>
              <a:ext cx="1163496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50"/>
            <p:cNvSpPr/>
            <p:nvPr/>
          </p:nvSpPr>
          <p:spPr>
            <a:xfrm>
              <a:off x="86784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51"/>
            <p:cNvSpPr/>
            <p:nvPr/>
          </p:nvSpPr>
          <p:spPr>
            <a:xfrm>
              <a:off x="103668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52"/>
            <p:cNvSpPr/>
            <p:nvPr/>
          </p:nvSpPr>
          <p:spPr>
            <a:xfrm>
              <a:off x="137436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53"/>
            <p:cNvSpPr/>
            <p:nvPr/>
          </p:nvSpPr>
          <p:spPr>
            <a:xfrm>
              <a:off x="120552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57"/>
            <p:cNvSpPr/>
            <p:nvPr/>
          </p:nvSpPr>
          <p:spPr>
            <a:xfrm>
              <a:off x="1712042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58"/>
            <p:cNvSpPr/>
            <p:nvPr/>
          </p:nvSpPr>
          <p:spPr>
            <a:xfrm>
              <a:off x="154320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59"/>
            <p:cNvSpPr/>
            <p:nvPr/>
          </p:nvSpPr>
          <p:spPr>
            <a:xfrm>
              <a:off x="69900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60"/>
            <p:cNvSpPr/>
            <p:nvPr/>
          </p:nvSpPr>
          <p:spPr>
            <a:xfrm>
              <a:off x="78342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61"/>
            <p:cNvSpPr/>
            <p:nvPr/>
          </p:nvSpPr>
          <p:spPr>
            <a:xfrm>
              <a:off x="95226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62"/>
            <p:cNvSpPr/>
            <p:nvPr/>
          </p:nvSpPr>
          <p:spPr>
            <a:xfrm>
              <a:off x="128994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63"/>
            <p:cNvSpPr/>
            <p:nvPr/>
          </p:nvSpPr>
          <p:spPr>
            <a:xfrm>
              <a:off x="112110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64"/>
            <p:cNvSpPr/>
            <p:nvPr/>
          </p:nvSpPr>
          <p:spPr>
            <a:xfrm>
              <a:off x="162762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65"/>
            <p:cNvSpPr/>
            <p:nvPr/>
          </p:nvSpPr>
          <p:spPr>
            <a:xfrm>
              <a:off x="145878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66"/>
            <p:cNvSpPr/>
            <p:nvPr/>
          </p:nvSpPr>
          <p:spPr>
            <a:xfrm>
              <a:off x="86784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67"/>
            <p:cNvSpPr/>
            <p:nvPr/>
          </p:nvSpPr>
          <p:spPr>
            <a:xfrm>
              <a:off x="103668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68"/>
            <p:cNvSpPr/>
            <p:nvPr/>
          </p:nvSpPr>
          <p:spPr>
            <a:xfrm>
              <a:off x="137436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69"/>
            <p:cNvSpPr/>
            <p:nvPr/>
          </p:nvSpPr>
          <p:spPr>
            <a:xfrm>
              <a:off x="120552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70"/>
            <p:cNvSpPr/>
            <p:nvPr/>
          </p:nvSpPr>
          <p:spPr>
            <a:xfrm>
              <a:off x="1712042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71"/>
            <p:cNvSpPr/>
            <p:nvPr/>
          </p:nvSpPr>
          <p:spPr>
            <a:xfrm>
              <a:off x="154320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72"/>
            <p:cNvSpPr/>
            <p:nvPr/>
          </p:nvSpPr>
          <p:spPr>
            <a:xfrm>
              <a:off x="69900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73"/>
            <p:cNvSpPr/>
            <p:nvPr/>
          </p:nvSpPr>
          <p:spPr>
            <a:xfrm>
              <a:off x="78342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74"/>
            <p:cNvSpPr/>
            <p:nvPr/>
          </p:nvSpPr>
          <p:spPr>
            <a:xfrm>
              <a:off x="95226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75"/>
            <p:cNvSpPr/>
            <p:nvPr/>
          </p:nvSpPr>
          <p:spPr>
            <a:xfrm>
              <a:off x="128994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76"/>
            <p:cNvSpPr/>
            <p:nvPr/>
          </p:nvSpPr>
          <p:spPr>
            <a:xfrm>
              <a:off x="112110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77"/>
            <p:cNvSpPr/>
            <p:nvPr/>
          </p:nvSpPr>
          <p:spPr>
            <a:xfrm>
              <a:off x="162762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78"/>
            <p:cNvSpPr/>
            <p:nvPr/>
          </p:nvSpPr>
          <p:spPr>
            <a:xfrm>
              <a:off x="145878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79"/>
            <p:cNvSpPr/>
            <p:nvPr/>
          </p:nvSpPr>
          <p:spPr>
            <a:xfrm>
              <a:off x="86784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80"/>
            <p:cNvSpPr/>
            <p:nvPr/>
          </p:nvSpPr>
          <p:spPr>
            <a:xfrm>
              <a:off x="103668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81"/>
            <p:cNvSpPr/>
            <p:nvPr/>
          </p:nvSpPr>
          <p:spPr>
            <a:xfrm>
              <a:off x="137436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82"/>
            <p:cNvSpPr/>
            <p:nvPr/>
          </p:nvSpPr>
          <p:spPr>
            <a:xfrm>
              <a:off x="120552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83"/>
            <p:cNvSpPr/>
            <p:nvPr/>
          </p:nvSpPr>
          <p:spPr>
            <a:xfrm>
              <a:off x="1712042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84"/>
            <p:cNvSpPr/>
            <p:nvPr/>
          </p:nvSpPr>
          <p:spPr>
            <a:xfrm>
              <a:off x="154320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85"/>
            <p:cNvSpPr/>
            <p:nvPr/>
          </p:nvSpPr>
          <p:spPr>
            <a:xfrm>
              <a:off x="69900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86"/>
            <p:cNvSpPr/>
            <p:nvPr/>
          </p:nvSpPr>
          <p:spPr>
            <a:xfrm>
              <a:off x="78342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87"/>
            <p:cNvSpPr/>
            <p:nvPr/>
          </p:nvSpPr>
          <p:spPr>
            <a:xfrm>
              <a:off x="95226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88"/>
            <p:cNvSpPr/>
            <p:nvPr/>
          </p:nvSpPr>
          <p:spPr>
            <a:xfrm>
              <a:off x="128994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89"/>
            <p:cNvSpPr/>
            <p:nvPr/>
          </p:nvSpPr>
          <p:spPr>
            <a:xfrm>
              <a:off x="112110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90"/>
            <p:cNvSpPr/>
            <p:nvPr/>
          </p:nvSpPr>
          <p:spPr>
            <a:xfrm>
              <a:off x="162762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91"/>
            <p:cNvSpPr/>
            <p:nvPr/>
          </p:nvSpPr>
          <p:spPr>
            <a:xfrm>
              <a:off x="145878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92"/>
            <p:cNvSpPr/>
            <p:nvPr/>
          </p:nvSpPr>
          <p:spPr>
            <a:xfrm>
              <a:off x="86784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93"/>
            <p:cNvSpPr/>
            <p:nvPr/>
          </p:nvSpPr>
          <p:spPr>
            <a:xfrm>
              <a:off x="103668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94"/>
            <p:cNvSpPr/>
            <p:nvPr/>
          </p:nvSpPr>
          <p:spPr>
            <a:xfrm>
              <a:off x="137436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95"/>
            <p:cNvSpPr/>
            <p:nvPr/>
          </p:nvSpPr>
          <p:spPr>
            <a:xfrm>
              <a:off x="120552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96"/>
            <p:cNvSpPr/>
            <p:nvPr/>
          </p:nvSpPr>
          <p:spPr>
            <a:xfrm>
              <a:off x="1712042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97"/>
            <p:cNvSpPr/>
            <p:nvPr/>
          </p:nvSpPr>
          <p:spPr>
            <a:xfrm>
              <a:off x="154320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98"/>
            <p:cNvSpPr/>
            <p:nvPr/>
          </p:nvSpPr>
          <p:spPr>
            <a:xfrm>
              <a:off x="69900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99"/>
            <p:cNvSpPr/>
            <p:nvPr/>
          </p:nvSpPr>
          <p:spPr>
            <a:xfrm>
              <a:off x="78342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100"/>
            <p:cNvSpPr/>
            <p:nvPr/>
          </p:nvSpPr>
          <p:spPr>
            <a:xfrm>
              <a:off x="95226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101"/>
            <p:cNvSpPr/>
            <p:nvPr/>
          </p:nvSpPr>
          <p:spPr>
            <a:xfrm>
              <a:off x="128994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102"/>
            <p:cNvSpPr/>
            <p:nvPr/>
          </p:nvSpPr>
          <p:spPr>
            <a:xfrm>
              <a:off x="112110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103"/>
            <p:cNvSpPr/>
            <p:nvPr/>
          </p:nvSpPr>
          <p:spPr>
            <a:xfrm>
              <a:off x="162762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104"/>
            <p:cNvSpPr/>
            <p:nvPr/>
          </p:nvSpPr>
          <p:spPr>
            <a:xfrm>
              <a:off x="145878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105"/>
            <p:cNvSpPr/>
            <p:nvPr/>
          </p:nvSpPr>
          <p:spPr>
            <a:xfrm>
              <a:off x="86784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106"/>
            <p:cNvSpPr/>
            <p:nvPr/>
          </p:nvSpPr>
          <p:spPr>
            <a:xfrm>
              <a:off x="103668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107"/>
            <p:cNvSpPr/>
            <p:nvPr/>
          </p:nvSpPr>
          <p:spPr>
            <a:xfrm>
              <a:off x="137436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108"/>
            <p:cNvSpPr/>
            <p:nvPr/>
          </p:nvSpPr>
          <p:spPr>
            <a:xfrm>
              <a:off x="120552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109"/>
            <p:cNvSpPr/>
            <p:nvPr/>
          </p:nvSpPr>
          <p:spPr>
            <a:xfrm>
              <a:off x="1712042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110"/>
            <p:cNvSpPr/>
            <p:nvPr/>
          </p:nvSpPr>
          <p:spPr>
            <a:xfrm>
              <a:off x="154320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111"/>
            <p:cNvSpPr/>
            <p:nvPr/>
          </p:nvSpPr>
          <p:spPr>
            <a:xfrm>
              <a:off x="69900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112"/>
            <p:cNvSpPr/>
            <p:nvPr/>
          </p:nvSpPr>
          <p:spPr>
            <a:xfrm>
              <a:off x="78342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113"/>
            <p:cNvSpPr/>
            <p:nvPr/>
          </p:nvSpPr>
          <p:spPr>
            <a:xfrm>
              <a:off x="95226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114"/>
            <p:cNvSpPr/>
            <p:nvPr/>
          </p:nvSpPr>
          <p:spPr>
            <a:xfrm>
              <a:off x="128994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115"/>
            <p:cNvSpPr/>
            <p:nvPr/>
          </p:nvSpPr>
          <p:spPr>
            <a:xfrm>
              <a:off x="112110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116"/>
            <p:cNvSpPr/>
            <p:nvPr/>
          </p:nvSpPr>
          <p:spPr>
            <a:xfrm>
              <a:off x="162762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117"/>
            <p:cNvSpPr/>
            <p:nvPr/>
          </p:nvSpPr>
          <p:spPr>
            <a:xfrm>
              <a:off x="145878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118"/>
            <p:cNvSpPr/>
            <p:nvPr/>
          </p:nvSpPr>
          <p:spPr>
            <a:xfrm>
              <a:off x="86784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119"/>
            <p:cNvSpPr/>
            <p:nvPr/>
          </p:nvSpPr>
          <p:spPr>
            <a:xfrm>
              <a:off x="103668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120"/>
            <p:cNvSpPr/>
            <p:nvPr/>
          </p:nvSpPr>
          <p:spPr>
            <a:xfrm>
              <a:off x="137436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121"/>
            <p:cNvSpPr/>
            <p:nvPr/>
          </p:nvSpPr>
          <p:spPr>
            <a:xfrm>
              <a:off x="120552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122"/>
            <p:cNvSpPr/>
            <p:nvPr/>
          </p:nvSpPr>
          <p:spPr>
            <a:xfrm>
              <a:off x="1712042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123"/>
            <p:cNvSpPr/>
            <p:nvPr/>
          </p:nvSpPr>
          <p:spPr>
            <a:xfrm>
              <a:off x="154320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TextBox 164"/>
          <p:cNvSpPr txBox="1"/>
          <p:nvPr/>
        </p:nvSpPr>
        <p:spPr>
          <a:xfrm>
            <a:off x="1424088" y="4333471"/>
            <a:ext cx="1077933" cy="964502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600"/>
              </a:spcAft>
              <a:buSzPct val="70000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车辆实时</a:t>
            </a:r>
          </a:p>
          <a:p>
            <a:pPr algn="ctr">
              <a:spcAft>
                <a:spcPts val="600"/>
              </a:spcAft>
              <a:buSzPct val="70000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动力学模型</a:t>
            </a:r>
          </a:p>
          <a:p>
            <a:pPr algn="ctr">
              <a:spcAft>
                <a:spcPts val="600"/>
              </a:spcAft>
              <a:buSzPct val="70000"/>
            </a:pPr>
            <a:r>
              <a:rPr lang="en-US" altLang="zh-CN" sz="11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CAN</a:t>
            </a:r>
            <a:r>
              <a:rPr lang="zh-CN" altLang="en-US" sz="11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总线</a:t>
            </a:r>
            <a:endParaRPr lang="en-US" sz="1100" dirty="0" smtClean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383794" y="17204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95" name="Picture 40">
            <a:extLst>
              <a:ext uri="{FF2B5EF4-FFF2-40B4-BE49-F238E27FC236}">
                <a16:creationId xmlns="" xmlns:a16="http://schemas.microsoft.com/office/drawing/2014/main" id="{CEAD8C98-2200-424F-8AE2-9D0FBADBCFF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9606" y="1676055"/>
            <a:ext cx="1686348" cy="1745677"/>
          </a:xfrm>
          <a:prstGeom prst="rect">
            <a:avLst/>
          </a:prstGeom>
        </p:spPr>
      </p:pic>
      <p:grpSp>
        <p:nvGrpSpPr>
          <p:cNvPr id="96" name="组 95"/>
          <p:cNvGrpSpPr/>
          <p:nvPr/>
        </p:nvGrpSpPr>
        <p:grpSpPr>
          <a:xfrm>
            <a:off x="7524831" y="1180104"/>
            <a:ext cx="1721697" cy="1386955"/>
            <a:chOff x="7504213" y="4443539"/>
            <a:chExt cx="1414553" cy="1140848"/>
          </a:xfrm>
        </p:grpSpPr>
        <p:pic>
          <p:nvPicPr>
            <p:cNvPr id="97" name="Picture 37">
              <a:extLst>
                <a:ext uri="{FF2B5EF4-FFF2-40B4-BE49-F238E27FC236}">
                  <a16:creationId xmlns="" xmlns:a16="http://schemas.microsoft.com/office/drawing/2014/main" id="{9063D281-CC1F-D047-9D2B-EE9C9D9E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04213" y="4443539"/>
              <a:ext cx="1414553" cy="1140848"/>
            </a:xfrm>
            <a:prstGeom prst="rect">
              <a:avLst/>
            </a:prstGeom>
          </p:spPr>
        </p:pic>
        <p:pic>
          <p:nvPicPr>
            <p:cNvPr id="98" name="Picture 38">
              <a:extLst>
                <a:ext uri="{FF2B5EF4-FFF2-40B4-BE49-F238E27FC236}">
                  <a16:creationId xmlns="" xmlns:a16="http://schemas.microsoft.com/office/drawing/2014/main" id="{C30446C2-7C2D-EC42-990B-C4799F09F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16502" y="4772736"/>
              <a:ext cx="407679" cy="407679"/>
            </a:xfrm>
            <a:prstGeom prst="rect">
              <a:avLst/>
            </a:prstGeom>
          </p:spPr>
        </p:pic>
        <p:pic>
          <p:nvPicPr>
            <p:cNvPr id="99" name="Picture 39">
              <a:extLst>
                <a:ext uri="{FF2B5EF4-FFF2-40B4-BE49-F238E27FC236}">
                  <a16:creationId xmlns="" xmlns:a16="http://schemas.microsoft.com/office/drawing/2014/main" id="{5FB3561B-2620-8D4D-AF40-40D78DED3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85922" y="4847420"/>
              <a:ext cx="274320" cy="274320"/>
            </a:xfrm>
            <a:prstGeom prst="rect">
              <a:avLst/>
            </a:prstGeom>
          </p:spPr>
        </p:pic>
        <p:pic>
          <p:nvPicPr>
            <p:cNvPr id="100" name="Picture 40">
              <a:extLst>
                <a:ext uri="{FF2B5EF4-FFF2-40B4-BE49-F238E27FC236}">
                  <a16:creationId xmlns="" xmlns:a16="http://schemas.microsoft.com/office/drawing/2014/main" id="{A8B5B24E-4FC6-DE46-A229-0AF5930EC5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541033" y="4770360"/>
              <a:ext cx="156656" cy="397235"/>
            </a:xfrm>
            <a:prstGeom prst="rect">
              <a:avLst/>
            </a:prstGeom>
          </p:spPr>
        </p:pic>
      </p:grpSp>
      <p:sp>
        <p:nvSpPr>
          <p:cNvPr id="101" name="矩形 100"/>
          <p:cNvSpPr/>
          <p:nvPr/>
        </p:nvSpPr>
        <p:spPr>
          <a:xfrm>
            <a:off x="122909" y="0"/>
            <a:ext cx="9313856" cy="88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44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开发标的 </a:t>
            </a:r>
            <a:r>
              <a:rPr kumimoji="1" lang="en-US" altLang="zh-CN" sz="44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-</a:t>
            </a:r>
            <a:r>
              <a:rPr kumimoji="1" lang="zh-CN" altLang="en-US" sz="44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 </a:t>
            </a:r>
            <a:r>
              <a:rPr kumimoji="1" lang="en-US" altLang="zh-CN" sz="44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V2X</a:t>
            </a:r>
            <a:r>
              <a:rPr kumimoji="1" lang="en-US" altLang="en-US" sz="4400" dirty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 </a:t>
            </a:r>
            <a:r>
              <a:rPr kumimoji="1" lang="en-US" altLang="en-US" sz="44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OBU</a:t>
            </a:r>
            <a:endParaRPr kumimoji="1" lang="en-US" altLang="zh-CN" sz="4400" dirty="0">
              <a:solidFill>
                <a:schemeClr val="accent5">
                  <a:lumMod val="75000"/>
                </a:schemeClr>
              </a:solidFill>
              <a:latin typeface="微软雅黑"/>
              <a:ea typeface="微软雅黑"/>
              <a:cs typeface="微软雅黑"/>
              <a:sym typeface="+mn-lt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080519" y="1596589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14586"/>
                </a:solidFill>
              </a:rPr>
              <a:t>PANOBOX</a:t>
            </a:r>
          </a:p>
          <a:p>
            <a:pPr algn="ctr"/>
            <a:r>
              <a:rPr lang="zh-CN" altLang="en-US" dirty="0" smtClean="0">
                <a:solidFill>
                  <a:srgbClr val="014586"/>
                </a:solidFill>
              </a:rPr>
              <a:t>实时车辆模拟器</a:t>
            </a:r>
            <a:endParaRPr lang="zh-CN" altLang="en-US" dirty="0">
              <a:solidFill>
                <a:srgbClr val="014586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823894" y="10459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014586"/>
                </a:solidFill>
              </a:rPr>
              <a:t>大屏显示</a:t>
            </a:r>
            <a:endParaRPr lang="zh-CN" altLang="en-US" dirty="0">
              <a:solidFill>
                <a:srgbClr val="014586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4901362" y="1523856"/>
            <a:ext cx="14285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14586"/>
                </a:solidFill>
              </a:rPr>
              <a:t>PANOTEST</a:t>
            </a:r>
          </a:p>
          <a:p>
            <a:pPr algn="ctr"/>
            <a:r>
              <a:rPr lang="zh-CN" altLang="en-US" dirty="0" smtClean="0">
                <a:solidFill>
                  <a:srgbClr val="014586"/>
                </a:solidFill>
              </a:rPr>
              <a:t>上位机</a:t>
            </a:r>
            <a:endParaRPr lang="zh-CN" altLang="en-US" dirty="0">
              <a:solidFill>
                <a:srgbClr val="014586"/>
              </a:solidFill>
            </a:endParaRPr>
          </a:p>
        </p:txBody>
      </p:sp>
      <p:grpSp>
        <p:nvGrpSpPr>
          <p:cNvPr id="105" name="组 104"/>
          <p:cNvGrpSpPr/>
          <p:nvPr/>
        </p:nvGrpSpPr>
        <p:grpSpPr>
          <a:xfrm>
            <a:off x="4602301" y="2995328"/>
            <a:ext cx="819400" cy="978155"/>
            <a:chOff x="3933124" y="4811378"/>
            <a:chExt cx="819400" cy="978155"/>
          </a:xfrm>
        </p:grpSpPr>
        <p:sp>
          <p:nvSpPr>
            <p:cNvPr id="106" name="TextBox 164"/>
            <p:cNvSpPr txBox="1"/>
            <p:nvPr/>
          </p:nvSpPr>
          <p:spPr>
            <a:xfrm>
              <a:off x="3964230" y="4811378"/>
              <a:ext cx="747324" cy="96450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algn="ctr">
                <a:spcAft>
                  <a:spcPts val="600"/>
                </a:spcAft>
                <a:buSzPct val="70000"/>
              </a:pPr>
              <a:r>
                <a:rPr lang="zh-CN" altLang="en-US" sz="1100" dirty="0" smtClean="0">
                  <a:solidFill>
                    <a:srgbClr val="014586"/>
                  </a:solidFill>
                  <a:latin typeface="+mj-lt"/>
                </a:rPr>
                <a:t>交通模型</a:t>
              </a:r>
              <a:endParaRPr lang="en-US" altLang="zh-CN" sz="1100" dirty="0" smtClean="0">
                <a:solidFill>
                  <a:srgbClr val="014586"/>
                </a:solidFill>
                <a:latin typeface="+mj-lt"/>
              </a:endParaRPr>
            </a:p>
            <a:p>
              <a:pPr algn="ctr">
                <a:spcAft>
                  <a:spcPts val="600"/>
                </a:spcAft>
                <a:buSzPct val="70000"/>
              </a:pPr>
              <a:r>
                <a:rPr lang="zh-CN" altLang="en-US" sz="1100" dirty="0" smtClean="0">
                  <a:solidFill>
                    <a:srgbClr val="014586"/>
                  </a:solidFill>
                  <a:latin typeface="+mj-lt"/>
                </a:rPr>
                <a:t>道路模型</a:t>
              </a:r>
              <a:endParaRPr lang="en-US" altLang="zh-CN" sz="1100" dirty="0" smtClean="0">
                <a:solidFill>
                  <a:srgbClr val="014586"/>
                </a:solidFill>
                <a:latin typeface="+mj-lt"/>
              </a:endParaRPr>
            </a:p>
            <a:p>
              <a:pPr algn="ctr">
                <a:spcAft>
                  <a:spcPts val="600"/>
                </a:spcAft>
                <a:buSzPct val="70000"/>
              </a:pPr>
              <a:r>
                <a:rPr lang="zh-CN" altLang="en-US" sz="1100" dirty="0" smtClean="0">
                  <a:solidFill>
                    <a:srgbClr val="014586"/>
                  </a:solidFill>
                  <a:latin typeface="+mj-lt"/>
                </a:rPr>
                <a:t>气象模型</a:t>
              </a:r>
              <a:endParaRPr lang="en-US" altLang="zh-CN" sz="1100" dirty="0" smtClean="0">
                <a:solidFill>
                  <a:srgbClr val="014586"/>
                </a:solidFill>
                <a:latin typeface="+mj-lt"/>
              </a:endParaRPr>
            </a:p>
            <a:p>
              <a:pPr algn="ctr">
                <a:spcAft>
                  <a:spcPts val="600"/>
                </a:spcAft>
                <a:buSzPct val="70000"/>
              </a:pPr>
              <a:r>
                <a:rPr lang="zh-CN" altLang="en-US" sz="1100" dirty="0" smtClean="0">
                  <a:solidFill>
                    <a:srgbClr val="014586"/>
                  </a:solidFill>
                  <a:latin typeface="+mj-lt"/>
                </a:rPr>
                <a:t>高精地图</a:t>
              </a:r>
              <a:endParaRPr lang="en-US" altLang="zh-CN" sz="1100" dirty="0" smtClean="0">
                <a:solidFill>
                  <a:srgbClr val="014586"/>
                </a:solidFill>
                <a:latin typeface="+mj-lt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3933124" y="4820060"/>
              <a:ext cx="819400" cy="969473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8" name="TextBox 164"/>
          <p:cNvSpPr txBox="1"/>
          <p:nvPr/>
        </p:nvSpPr>
        <p:spPr>
          <a:xfrm>
            <a:off x="5507434" y="2995329"/>
            <a:ext cx="1402845" cy="964502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600"/>
              </a:spcAft>
              <a:buSzPct val="70000"/>
            </a:pPr>
            <a:r>
              <a:rPr lang="en-US" altLang="zh-CN" sz="1100" dirty="0" err="1" smtClean="0">
                <a:solidFill>
                  <a:srgbClr val="014586"/>
                </a:solidFill>
                <a:latin typeface="+mj-lt"/>
              </a:rPr>
              <a:t>TestMaster</a:t>
            </a:r>
            <a:endParaRPr lang="en-US" altLang="zh-CN" sz="1100" dirty="0" smtClean="0">
              <a:solidFill>
                <a:srgbClr val="014586"/>
              </a:solidFill>
              <a:latin typeface="+mj-lt"/>
            </a:endParaRPr>
          </a:p>
          <a:p>
            <a:pPr algn="ctr">
              <a:spcAft>
                <a:spcPts val="600"/>
              </a:spcAft>
              <a:buSzPct val="70000"/>
            </a:pPr>
            <a:r>
              <a:rPr lang="en-US" altLang="zh-CN" sz="1100" dirty="0" err="1" smtClean="0">
                <a:solidFill>
                  <a:srgbClr val="014586"/>
                </a:solidFill>
                <a:latin typeface="+mj-lt"/>
              </a:rPr>
              <a:t>PanoScenarios</a:t>
            </a:r>
            <a:r>
              <a:rPr lang="en-US" altLang="zh-CN" sz="1100" dirty="0" smtClean="0">
                <a:solidFill>
                  <a:srgbClr val="014586"/>
                </a:solidFill>
                <a:latin typeface="+mj-lt"/>
              </a:rPr>
              <a:t> for V2x</a:t>
            </a:r>
          </a:p>
          <a:p>
            <a:pPr algn="ctr">
              <a:spcAft>
                <a:spcPts val="600"/>
              </a:spcAft>
              <a:buSzPct val="70000"/>
            </a:pPr>
            <a:r>
              <a:rPr lang="en-US" altLang="zh-CN" sz="1100" dirty="0" err="1" smtClean="0">
                <a:solidFill>
                  <a:srgbClr val="014586"/>
                </a:solidFill>
                <a:latin typeface="+mj-lt"/>
              </a:rPr>
              <a:t>TestResult</a:t>
            </a:r>
            <a:endParaRPr lang="en-US" altLang="zh-CN" sz="1100" dirty="0" smtClean="0">
              <a:solidFill>
                <a:srgbClr val="014586"/>
              </a:solidFill>
              <a:latin typeface="+mj-lt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476329" y="3004010"/>
            <a:ext cx="1447607" cy="96947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0" name="Straight Arrow Connector 12"/>
          <p:cNvCxnSpPr>
            <a:cxnSpLocks/>
          </p:cNvCxnSpPr>
          <p:nvPr/>
        </p:nvCxnSpPr>
        <p:spPr>
          <a:xfrm flipH="1">
            <a:off x="2690366" y="2526085"/>
            <a:ext cx="2130443" cy="13654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3399129" y="220658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14586"/>
                </a:solidFill>
              </a:rPr>
              <a:t>ETH</a:t>
            </a:r>
            <a:endParaRPr lang="zh-CN" altLang="en-US" dirty="0">
              <a:solidFill>
                <a:srgbClr val="014586"/>
              </a:solidFill>
            </a:endParaRPr>
          </a:p>
        </p:txBody>
      </p:sp>
      <p:cxnSp>
        <p:nvCxnSpPr>
          <p:cNvPr id="112" name="Straight Arrow Connector 12"/>
          <p:cNvCxnSpPr>
            <a:cxnSpLocks/>
          </p:cNvCxnSpPr>
          <p:nvPr/>
        </p:nvCxnSpPr>
        <p:spPr>
          <a:xfrm flipH="1">
            <a:off x="6377670" y="2403194"/>
            <a:ext cx="559922" cy="0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6840612" y="1482904"/>
            <a:ext cx="774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14586"/>
                </a:solidFill>
              </a:rPr>
              <a:t>HDMI</a:t>
            </a:r>
            <a:endParaRPr lang="zh-CN" altLang="en-US" dirty="0">
              <a:solidFill>
                <a:srgbClr val="014586"/>
              </a:solidFill>
            </a:endParaRPr>
          </a:p>
        </p:txBody>
      </p:sp>
      <p:grpSp>
        <p:nvGrpSpPr>
          <p:cNvPr id="114" name="组 113"/>
          <p:cNvGrpSpPr/>
          <p:nvPr/>
        </p:nvGrpSpPr>
        <p:grpSpPr>
          <a:xfrm>
            <a:off x="4926312" y="5065858"/>
            <a:ext cx="1318019" cy="893132"/>
            <a:chOff x="3082661" y="5857805"/>
            <a:chExt cx="1318019" cy="893132"/>
          </a:xfrm>
        </p:grpSpPr>
        <p:pic>
          <p:nvPicPr>
            <p:cNvPr id="115" name="Picture 19"/>
            <p:cNvPicPr>
              <a:picLocks noChangeAspect="1"/>
            </p:cNvPicPr>
            <p:nvPr/>
          </p:nvPicPr>
          <p:blipFill>
            <a:blip r:embed="rId7" cstate="email">
              <a:duotone>
                <a:prstClr val="black"/>
                <a:srgbClr val="0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82661" y="5857805"/>
              <a:ext cx="1318019" cy="893132"/>
            </a:xfrm>
            <a:prstGeom prst="rect">
              <a:avLst/>
            </a:prstGeom>
          </p:spPr>
        </p:pic>
        <p:sp>
          <p:nvSpPr>
            <p:cNvPr id="116" name="矩形 115"/>
            <p:cNvSpPr/>
            <p:nvPr/>
          </p:nvSpPr>
          <p:spPr>
            <a:xfrm>
              <a:off x="3344503" y="6111792"/>
              <a:ext cx="6848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14586"/>
                  </a:solidFill>
                </a:rPr>
                <a:t>OBU</a:t>
              </a:r>
              <a:endParaRPr lang="zh-CN" altLang="en-US" dirty="0">
                <a:solidFill>
                  <a:srgbClr val="014586"/>
                </a:solidFill>
              </a:endParaRPr>
            </a:p>
          </p:txBody>
        </p:sp>
      </p:grpSp>
      <p:sp>
        <p:nvSpPr>
          <p:cNvPr id="117" name="矩形 116"/>
          <p:cNvSpPr/>
          <p:nvPr/>
        </p:nvSpPr>
        <p:spPr>
          <a:xfrm>
            <a:off x="4602301" y="3987135"/>
            <a:ext cx="2321636" cy="34136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上位机软件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18" name="Straight Arrow Connector 12"/>
          <p:cNvCxnSpPr>
            <a:cxnSpLocks/>
          </p:cNvCxnSpPr>
          <p:nvPr/>
        </p:nvCxnSpPr>
        <p:spPr>
          <a:xfrm flipH="1" flipV="1">
            <a:off x="2649397" y="5502786"/>
            <a:ext cx="2376261" cy="14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3644949" y="5155977"/>
            <a:ext cx="672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14586"/>
                </a:solidFill>
              </a:rPr>
              <a:t>CAN</a:t>
            </a:r>
            <a:endParaRPr lang="zh-CN" altLang="en-US" dirty="0">
              <a:solidFill>
                <a:srgbClr val="014586"/>
              </a:solidFill>
            </a:endParaRPr>
          </a:p>
        </p:txBody>
      </p:sp>
      <p:grpSp>
        <p:nvGrpSpPr>
          <p:cNvPr id="120" name="组 119"/>
          <p:cNvGrpSpPr/>
          <p:nvPr/>
        </p:nvGrpSpPr>
        <p:grpSpPr>
          <a:xfrm>
            <a:off x="6459605" y="4957173"/>
            <a:ext cx="1024251" cy="436384"/>
            <a:chOff x="6514236" y="4301746"/>
            <a:chExt cx="1632244" cy="928055"/>
          </a:xfrm>
        </p:grpSpPr>
        <p:pic>
          <p:nvPicPr>
            <p:cNvPr id="121" name="Graphic 3" descr="Wi-Fi">
              <a:extLst>
                <a:ext uri="{FF2B5EF4-FFF2-40B4-BE49-F238E27FC236}">
                  <a16:creationId xmlns="" xmlns:a16="http://schemas.microsoft.com/office/drawing/2014/main" id="{0954961A-0BAC-489C-9506-5C9A4766F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lum bright="20000" contrast="-40000"/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6200000">
              <a:off x="7232080" y="4301746"/>
              <a:ext cx="914400" cy="914400"/>
            </a:xfrm>
            <a:prstGeom prst="rect">
              <a:avLst/>
            </a:prstGeom>
          </p:spPr>
        </p:pic>
        <p:pic>
          <p:nvPicPr>
            <p:cNvPr id="122" name="Graphic 3" descr="Wi-Fi">
              <a:extLst>
                <a:ext uri="{FF2B5EF4-FFF2-40B4-BE49-F238E27FC236}">
                  <a16:creationId xmlns="" xmlns:a16="http://schemas.microsoft.com/office/drawing/2014/main" id="{0954961A-0BAC-489C-9506-5C9A4766F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lum bright="20000" contrast="-40000"/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6200000" flipV="1">
              <a:off x="6538868" y="4290769"/>
              <a:ext cx="914400" cy="963664"/>
            </a:xfrm>
            <a:prstGeom prst="rect">
              <a:avLst/>
            </a:prstGeom>
          </p:spPr>
        </p:pic>
      </p:grpSp>
      <p:pic>
        <p:nvPicPr>
          <p:cNvPr id="123" name="Graphic 3" descr="Wi-Fi">
            <a:extLst>
              <a:ext uri="{FF2B5EF4-FFF2-40B4-BE49-F238E27FC236}">
                <a16:creationId xmlns="" xmlns:a16="http://schemas.microsoft.com/office/drawing/2014/main" id="{0954961A-0BAC-489C-9506-5C9A4766F38A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lum bright="20000" contrast="-4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6743730" y="5595635"/>
            <a:ext cx="463694" cy="524914"/>
          </a:xfrm>
          <a:prstGeom prst="rect">
            <a:avLst/>
          </a:prstGeom>
        </p:spPr>
      </p:pic>
      <p:pic>
        <p:nvPicPr>
          <p:cNvPr id="124" name="Picture 40">
            <a:extLst>
              <a:ext uri="{FF2B5EF4-FFF2-40B4-BE49-F238E27FC236}">
                <a16:creationId xmlns="" xmlns:a16="http://schemas.microsoft.com/office/drawing/2014/main" id="{CEAD8C98-2200-424F-8AE2-9D0FBADBCFF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906" y="3997331"/>
            <a:ext cx="1686348" cy="1745677"/>
          </a:xfrm>
          <a:prstGeom prst="rect">
            <a:avLst/>
          </a:prstGeom>
        </p:spPr>
      </p:pic>
      <p:pic>
        <p:nvPicPr>
          <p:cNvPr id="125" name="Picture 40">
            <a:extLst>
              <a:ext uri="{FF2B5EF4-FFF2-40B4-BE49-F238E27FC236}">
                <a16:creationId xmlns="" xmlns:a16="http://schemas.microsoft.com/office/drawing/2014/main" id="{CEAD8C98-2200-424F-8AE2-9D0FBADBCFF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4592" y="5048732"/>
            <a:ext cx="1686348" cy="1745677"/>
          </a:xfrm>
          <a:prstGeom prst="rect">
            <a:avLst/>
          </a:prstGeom>
        </p:spPr>
      </p:pic>
      <p:sp>
        <p:nvSpPr>
          <p:cNvPr id="126" name="矩形 125"/>
          <p:cNvSpPr/>
          <p:nvPr/>
        </p:nvSpPr>
        <p:spPr>
          <a:xfrm>
            <a:off x="7728286" y="4145543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14586"/>
                </a:solidFill>
              </a:rPr>
              <a:t>LTE-V</a:t>
            </a:r>
            <a:r>
              <a:rPr lang="zh-CN" altLang="en-US" dirty="0" smtClean="0">
                <a:solidFill>
                  <a:srgbClr val="014586"/>
                </a:solidFill>
              </a:rPr>
              <a:t>仿真</a:t>
            </a:r>
            <a:endParaRPr lang="zh-CN" altLang="en-US" dirty="0">
              <a:solidFill>
                <a:srgbClr val="014586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7755605" y="6304670"/>
            <a:ext cx="130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14586"/>
                </a:solidFill>
              </a:rPr>
              <a:t>GNSS</a:t>
            </a:r>
            <a:r>
              <a:rPr lang="zh-CN" altLang="en-US" dirty="0" smtClean="0">
                <a:solidFill>
                  <a:srgbClr val="014586"/>
                </a:solidFill>
              </a:rPr>
              <a:t>仿真</a:t>
            </a:r>
            <a:endParaRPr lang="zh-CN" altLang="en-US" dirty="0">
              <a:solidFill>
                <a:srgbClr val="014586"/>
              </a:solidFill>
            </a:endParaRPr>
          </a:p>
        </p:txBody>
      </p:sp>
      <p:cxnSp>
        <p:nvCxnSpPr>
          <p:cNvPr id="128" name="Straight Arrow Connector 12"/>
          <p:cNvCxnSpPr>
            <a:cxnSpLocks/>
          </p:cNvCxnSpPr>
          <p:nvPr/>
        </p:nvCxnSpPr>
        <p:spPr>
          <a:xfrm flipV="1">
            <a:off x="6910279" y="1843371"/>
            <a:ext cx="0" cy="573492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"/>
          <p:cNvCxnSpPr>
            <a:cxnSpLocks/>
          </p:cNvCxnSpPr>
          <p:nvPr/>
        </p:nvCxnSpPr>
        <p:spPr>
          <a:xfrm>
            <a:off x="6896622" y="1843358"/>
            <a:ext cx="778432" cy="13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"/>
          <p:cNvCxnSpPr>
            <a:cxnSpLocks/>
          </p:cNvCxnSpPr>
          <p:nvPr/>
        </p:nvCxnSpPr>
        <p:spPr>
          <a:xfrm flipH="1">
            <a:off x="6404984" y="2662647"/>
            <a:ext cx="3523421" cy="13640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2"/>
          <p:cNvCxnSpPr>
            <a:cxnSpLocks/>
          </p:cNvCxnSpPr>
          <p:nvPr/>
        </p:nvCxnSpPr>
        <p:spPr>
          <a:xfrm flipH="1" flipV="1">
            <a:off x="9928406" y="2635335"/>
            <a:ext cx="27315" cy="3372675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9175904" y="459613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14586"/>
                </a:solidFill>
              </a:rPr>
              <a:t>ETH</a:t>
            </a:r>
            <a:endParaRPr lang="zh-CN" altLang="en-US" dirty="0">
              <a:solidFill>
                <a:srgbClr val="014586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9175904" y="564753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14586"/>
                </a:solidFill>
              </a:rPr>
              <a:t>ETH</a:t>
            </a:r>
            <a:endParaRPr lang="zh-CN" altLang="en-US" dirty="0">
              <a:solidFill>
                <a:srgbClr val="014586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3262562" y="2493327"/>
            <a:ext cx="954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模型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参数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仿真结果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3547689" y="548367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7F7F7F"/>
                </a:solidFill>
              </a:rPr>
              <a:t>控制指令</a:t>
            </a:r>
            <a:endParaRPr lang="zh-CN" altLang="en-US" sz="1400" dirty="0">
              <a:solidFill>
                <a:srgbClr val="7F7F7F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9123066" y="4923839"/>
            <a:ext cx="8959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7F7F7F"/>
                </a:solidFill>
              </a:rPr>
              <a:t>V2X</a:t>
            </a:r>
            <a:r>
              <a:rPr lang="zh-CN" altLang="en-US" sz="1400" dirty="0" smtClean="0">
                <a:solidFill>
                  <a:srgbClr val="7F7F7F"/>
                </a:solidFill>
              </a:rPr>
              <a:t>消息</a:t>
            </a:r>
            <a:endParaRPr lang="zh-CN" altLang="en-US" sz="1400" dirty="0">
              <a:solidFill>
                <a:srgbClr val="7F7F7F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9092302" y="597524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7F7F7F"/>
                </a:solidFill>
              </a:rPr>
              <a:t>位置信息</a:t>
            </a:r>
            <a:endParaRPr lang="zh-CN" altLang="en-US" sz="1400" dirty="0">
              <a:solidFill>
                <a:srgbClr val="7F7F7F"/>
              </a:solidFill>
            </a:endParaRPr>
          </a:p>
        </p:txBody>
      </p:sp>
      <p:cxnSp>
        <p:nvCxnSpPr>
          <p:cNvPr id="142" name="Straight Arrow Connector 12"/>
          <p:cNvCxnSpPr>
            <a:cxnSpLocks/>
          </p:cNvCxnSpPr>
          <p:nvPr/>
        </p:nvCxnSpPr>
        <p:spPr>
          <a:xfrm flipH="1" flipV="1">
            <a:off x="9136323" y="4942943"/>
            <a:ext cx="792083" cy="12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2"/>
          <p:cNvCxnSpPr>
            <a:cxnSpLocks/>
          </p:cNvCxnSpPr>
          <p:nvPr/>
        </p:nvCxnSpPr>
        <p:spPr>
          <a:xfrm flipH="1" flipV="1">
            <a:off x="9149980" y="5980689"/>
            <a:ext cx="792083" cy="12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67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矩形 152"/>
          <p:cNvSpPr/>
          <p:nvPr/>
        </p:nvSpPr>
        <p:spPr>
          <a:xfrm>
            <a:off x="4807151" y="4847374"/>
            <a:ext cx="1597831" cy="1310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Group 24"/>
          <p:cNvGrpSpPr/>
          <p:nvPr/>
        </p:nvGrpSpPr>
        <p:grpSpPr>
          <a:xfrm>
            <a:off x="1247537" y="2159839"/>
            <a:ext cx="1466850" cy="3638550"/>
            <a:chOff x="485775" y="619125"/>
            <a:chExt cx="1466850" cy="3638550"/>
          </a:xfrm>
        </p:grpSpPr>
        <p:sp>
          <p:nvSpPr>
            <p:cNvPr id="4" name="Rectangle 25"/>
            <p:cNvSpPr/>
            <p:nvPr/>
          </p:nvSpPr>
          <p:spPr>
            <a:xfrm>
              <a:off x="485775" y="619125"/>
              <a:ext cx="1466850" cy="363855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26"/>
            <p:cNvSpPr/>
            <p:nvPr/>
          </p:nvSpPr>
          <p:spPr>
            <a:xfrm>
              <a:off x="638175" y="771525"/>
              <a:ext cx="1163496" cy="333375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27"/>
            <p:cNvCxnSpPr/>
            <p:nvPr/>
          </p:nvCxnSpPr>
          <p:spPr>
            <a:xfrm>
              <a:off x="637452" y="1571625"/>
              <a:ext cx="1163496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28"/>
            <p:cNvCxnSpPr/>
            <p:nvPr/>
          </p:nvCxnSpPr>
          <p:spPr>
            <a:xfrm>
              <a:off x="637452" y="1847850"/>
              <a:ext cx="1163496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29"/>
            <p:cNvCxnSpPr/>
            <p:nvPr/>
          </p:nvCxnSpPr>
          <p:spPr>
            <a:xfrm>
              <a:off x="637452" y="2009775"/>
              <a:ext cx="1163496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30"/>
            <p:cNvCxnSpPr/>
            <p:nvPr/>
          </p:nvCxnSpPr>
          <p:spPr>
            <a:xfrm>
              <a:off x="637452" y="2628900"/>
              <a:ext cx="1163496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31"/>
            <p:cNvSpPr/>
            <p:nvPr/>
          </p:nvSpPr>
          <p:spPr>
            <a:xfrm>
              <a:off x="69900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32"/>
            <p:cNvSpPr/>
            <p:nvPr/>
          </p:nvSpPr>
          <p:spPr>
            <a:xfrm>
              <a:off x="78342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33"/>
            <p:cNvSpPr/>
            <p:nvPr/>
          </p:nvSpPr>
          <p:spPr>
            <a:xfrm>
              <a:off x="95226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34"/>
            <p:cNvSpPr/>
            <p:nvPr/>
          </p:nvSpPr>
          <p:spPr>
            <a:xfrm>
              <a:off x="128994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35"/>
            <p:cNvSpPr/>
            <p:nvPr/>
          </p:nvSpPr>
          <p:spPr>
            <a:xfrm>
              <a:off x="112110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36"/>
            <p:cNvSpPr/>
            <p:nvPr/>
          </p:nvSpPr>
          <p:spPr>
            <a:xfrm>
              <a:off x="162762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37"/>
            <p:cNvSpPr/>
            <p:nvPr/>
          </p:nvSpPr>
          <p:spPr>
            <a:xfrm>
              <a:off x="145878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38"/>
            <p:cNvSpPr/>
            <p:nvPr/>
          </p:nvSpPr>
          <p:spPr>
            <a:xfrm>
              <a:off x="744936" y="840259"/>
              <a:ext cx="328337" cy="11650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39"/>
            <p:cNvSpPr/>
            <p:nvPr/>
          </p:nvSpPr>
          <p:spPr>
            <a:xfrm>
              <a:off x="1358965" y="845554"/>
              <a:ext cx="328337" cy="11650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44"/>
            <p:cNvSpPr/>
            <p:nvPr/>
          </p:nvSpPr>
          <p:spPr>
            <a:xfrm>
              <a:off x="744936" y="1658278"/>
              <a:ext cx="328337" cy="11650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48"/>
            <p:cNvSpPr/>
            <p:nvPr/>
          </p:nvSpPr>
          <p:spPr>
            <a:xfrm>
              <a:off x="1360676" y="1658278"/>
              <a:ext cx="328337" cy="11650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49"/>
            <p:cNvCxnSpPr/>
            <p:nvPr/>
          </p:nvCxnSpPr>
          <p:spPr>
            <a:xfrm>
              <a:off x="637452" y="1030754"/>
              <a:ext cx="1163496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50"/>
            <p:cNvSpPr/>
            <p:nvPr/>
          </p:nvSpPr>
          <p:spPr>
            <a:xfrm>
              <a:off x="86784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51"/>
            <p:cNvSpPr/>
            <p:nvPr/>
          </p:nvSpPr>
          <p:spPr>
            <a:xfrm>
              <a:off x="103668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52"/>
            <p:cNvSpPr/>
            <p:nvPr/>
          </p:nvSpPr>
          <p:spPr>
            <a:xfrm>
              <a:off x="137436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53"/>
            <p:cNvSpPr/>
            <p:nvPr/>
          </p:nvSpPr>
          <p:spPr>
            <a:xfrm>
              <a:off x="120552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57"/>
            <p:cNvSpPr/>
            <p:nvPr/>
          </p:nvSpPr>
          <p:spPr>
            <a:xfrm>
              <a:off x="1712042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58"/>
            <p:cNvSpPr/>
            <p:nvPr/>
          </p:nvSpPr>
          <p:spPr>
            <a:xfrm>
              <a:off x="154320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59"/>
            <p:cNvSpPr/>
            <p:nvPr/>
          </p:nvSpPr>
          <p:spPr>
            <a:xfrm>
              <a:off x="69900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60"/>
            <p:cNvSpPr/>
            <p:nvPr/>
          </p:nvSpPr>
          <p:spPr>
            <a:xfrm>
              <a:off x="78342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61"/>
            <p:cNvSpPr/>
            <p:nvPr/>
          </p:nvSpPr>
          <p:spPr>
            <a:xfrm>
              <a:off x="95226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62"/>
            <p:cNvSpPr/>
            <p:nvPr/>
          </p:nvSpPr>
          <p:spPr>
            <a:xfrm>
              <a:off x="128994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63"/>
            <p:cNvSpPr/>
            <p:nvPr/>
          </p:nvSpPr>
          <p:spPr>
            <a:xfrm>
              <a:off x="112110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64"/>
            <p:cNvSpPr/>
            <p:nvPr/>
          </p:nvSpPr>
          <p:spPr>
            <a:xfrm>
              <a:off x="162762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65"/>
            <p:cNvSpPr/>
            <p:nvPr/>
          </p:nvSpPr>
          <p:spPr>
            <a:xfrm>
              <a:off x="145878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66"/>
            <p:cNvSpPr/>
            <p:nvPr/>
          </p:nvSpPr>
          <p:spPr>
            <a:xfrm>
              <a:off x="86784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67"/>
            <p:cNvSpPr/>
            <p:nvPr/>
          </p:nvSpPr>
          <p:spPr>
            <a:xfrm>
              <a:off x="103668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68"/>
            <p:cNvSpPr/>
            <p:nvPr/>
          </p:nvSpPr>
          <p:spPr>
            <a:xfrm>
              <a:off x="137436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69"/>
            <p:cNvSpPr/>
            <p:nvPr/>
          </p:nvSpPr>
          <p:spPr>
            <a:xfrm>
              <a:off x="120552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70"/>
            <p:cNvSpPr/>
            <p:nvPr/>
          </p:nvSpPr>
          <p:spPr>
            <a:xfrm>
              <a:off x="1712042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71"/>
            <p:cNvSpPr/>
            <p:nvPr/>
          </p:nvSpPr>
          <p:spPr>
            <a:xfrm>
              <a:off x="154320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72"/>
            <p:cNvSpPr/>
            <p:nvPr/>
          </p:nvSpPr>
          <p:spPr>
            <a:xfrm>
              <a:off x="69900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73"/>
            <p:cNvSpPr/>
            <p:nvPr/>
          </p:nvSpPr>
          <p:spPr>
            <a:xfrm>
              <a:off x="78342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74"/>
            <p:cNvSpPr/>
            <p:nvPr/>
          </p:nvSpPr>
          <p:spPr>
            <a:xfrm>
              <a:off x="95226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75"/>
            <p:cNvSpPr/>
            <p:nvPr/>
          </p:nvSpPr>
          <p:spPr>
            <a:xfrm>
              <a:off x="128994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76"/>
            <p:cNvSpPr/>
            <p:nvPr/>
          </p:nvSpPr>
          <p:spPr>
            <a:xfrm>
              <a:off x="112110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77"/>
            <p:cNvSpPr/>
            <p:nvPr/>
          </p:nvSpPr>
          <p:spPr>
            <a:xfrm>
              <a:off x="162762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78"/>
            <p:cNvSpPr/>
            <p:nvPr/>
          </p:nvSpPr>
          <p:spPr>
            <a:xfrm>
              <a:off x="145878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79"/>
            <p:cNvSpPr/>
            <p:nvPr/>
          </p:nvSpPr>
          <p:spPr>
            <a:xfrm>
              <a:off x="86784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80"/>
            <p:cNvSpPr/>
            <p:nvPr/>
          </p:nvSpPr>
          <p:spPr>
            <a:xfrm>
              <a:off x="103668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81"/>
            <p:cNvSpPr/>
            <p:nvPr/>
          </p:nvSpPr>
          <p:spPr>
            <a:xfrm>
              <a:off x="137436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82"/>
            <p:cNvSpPr/>
            <p:nvPr/>
          </p:nvSpPr>
          <p:spPr>
            <a:xfrm>
              <a:off x="120552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83"/>
            <p:cNvSpPr/>
            <p:nvPr/>
          </p:nvSpPr>
          <p:spPr>
            <a:xfrm>
              <a:off x="1712042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84"/>
            <p:cNvSpPr/>
            <p:nvPr/>
          </p:nvSpPr>
          <p:spPr>
            <a:xfrm>
              <a:off x="154320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85"/>
            <p:cNvSpPr/>
            <p:nvPr/>
          </p:nvSpPr>
          <p:spPr>
            <a:xfrm>
              <a:off x="69900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86"/>
            <p:cNvSpPr/>
            <p:nvPr/>
          </p:nvSpPr>
          <p:spPr>
            <a:xfrm>
              <a:off x="78342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87"/>
            <p:cNvSpPr/>
            <p:nvPr/>
          </p:nvSpPr>
          <p:spPr>
            <a:xfrm>
              <a:off x="95226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88"/>
            <p:cNvSpPr/>
            <p:nvPr/>
          </p:nvSpPr>
          <p:spPr>
            <a:xfrm>
              <a:off x="128994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89"/>
            <p:cNvSpPr/>
            <p:nvPr/>
          </p:nvSpPr>
          <p:spPr>
            <a:xfrm>
              <a:off x="112110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90"/>
            <p:cNvSpPr/>
            <p:nvPr/>
          </p:nvSpPr>
          <p:spPr>
            <a:xfrm>
              <a:off x="162762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91"/>
            <p:cNvSpPr/>
            <p:nvPr/>
          </p:nvSpPr>
          <p:spPr>
            <a:xfrm>
              <a:off x="145878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92"/>
            <p:cNvSpPr/>
            <p:nvPr/>
          </p:nvSpPr>
          <p:spPr>
            <a:xfrm>
              <a:off x="86784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93"/>
            <p:cNvSpPr/>
            <p:nvPr/>
          </p:nvSpPr>
          <p:spPr>
            <a:xfrm>
              <a:off x="103668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94"/>
            <p:cNvSpPr/>
            <p:nvPr/>
          </p:nvSpPr>
          <p:spPr>
            <a:xfrm>
              <a:off x="137436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95"/>
            <p:cNvSpPr/>
            <p:nvPr/>
          </p:nvSpPr>
          <p:spPr>
            <a:xfrm>
              <a:off x="120552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96"/>
            <p:cNvSpPr/>
            <p:nvPr/>
          </p:nvSpPr>
          <p:spPr>
            <a:xfrm>
              <a:off x="1712042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97"/>
            <p:cNvSpPr/>
            <p:nvPr/>
          </p:nvSpPr>
          <p:spPr>
            <a:xfrm>
              <a:off x="154320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98"/>
            <p:cNvSpPr/>
            <p:nvPr/>
          </p:nvSpPr>
          <p:spPr>
            <a:xfrm>
              <a:off x="69900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99"/>
            <p:cNvSpPr/>
            <p:nvPr/>
          </p:nvSpPr>
          <p:spPr>
            <a:xfrm>
              <a:off x="78342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100"/>
            <p:cNvSpPr/>
            <p:nvPr/>
          </p:nvSpPr>
          <p:spPr>
            <a:xfrm>
              <a:off x="95226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101"/>
            <p:cNvSpPr/>
            <p:nvPr/>
          </p:nvSpPr>
          <p:spPr>
            <a:xfrm>
              <a:off x="128994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102"/>
            <p:cNvSpPr/>
            <p:nvPr/>
          </p:nvSpPr>
          <p:spPr>
            <a:xfrm>
              <a:off x="112110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103"/>
            <p:cNvSpPr/>
            <p:nvPr/>
          </p:nvSpPr>
          <p:spPr>
            <a:xfrm>
              <a:off x="162762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104"/>
            <p:cNvSpPr/>
            <p:nvPr/>
          </p:nvSpPr>
          <p:spPr>
            <a:xfrm>
              <a:off x="145878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105"/>
            <p:cNvSpPr/>
            <p:nvPr/>
          </p:nvSpPr>
          <p:spPr>
            <a:xfrm>
              <a:off x="86784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106"/>
            <p:cNvSpPr/>
            <p:nvPr/>
          </p:nvSpPr>
          <p:spPr>
            <a:xfrm>
              <a:off x="103668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107"/>
            <p:cNvSpPr/>
            <p:nvPr/>
          </p:nvSpPr>
          <p:spPr>
            <a:xfrm>
              <a:off x="137436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108"/>
            <p:cNvSpPr/>
            <p:nvPr/>
          </p:nvSpPr>
          <p:spPr>
            <a:xfrm>
              <a:off x="120552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109"/>
            <p:cNvSpPr/>
            <p:nvPr/>
          </p:nvSpPr>
          <p:spPr>
            <a:xfrm>
              <a:off x="1712042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110"/>
            <p:cNvSpPr/>
            <p:nvPr/>
          </p:nvSpPr>
          <p:spPr>
            <a:xfrm>
              <a:off x="154320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111"/>
            <p:cNvSpPr/>
            <p:nvPr/>
          </p:nvSpPr>
          <p:spPr>
            <a:xfrm>
              <a:off x="69900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112"/>
            <p:cNvSpPr/>
            <p:nvPr/>
          </p:nvSpPr>
          <p:spPr>
            <a:xfrm>
              <a:off x="78342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113"/>
            <p:cNvSpPr/>
            <p:nvPr/>
          </p:nvSpPr>
          <p:spPr>
            <a:xfrm>
              <a:off x="95226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114"/>
            <p:cNvSpPr/>
            <p:nvPr/>
          </p:nvSpPr>
          <p:spPr>
            <a:xfrm>
              <a:off x="128994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115"/>
            <p:cNvSpPr/>
            <p:nvPr/>
          </p:nvSpPr>
          <p:spPr>
            <a:xfrm>
              <a:off x="112110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116"/>
            <p:cNvSpPr/>
            <p:nvPr/>
          </p:nvSpPr>
          <p:spPr>
            <a:xfrm>
              <a:off x="162762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117"/>
            <p:cNvSpPr/>
            <p:nvPr/>
          </p:nvSpPr>
          <p:spPr>
            <a:xfrm>
              <a:off x="145878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118"/>
            <p:cNvSpPr/>
            <p:nvPr/>
          </p:nvSpPr>
          <p:spPr>
            <a:xfrm>
              <a:off x="86784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119"/>
            <p:cNvSpPr/>
            <p:nvPr/>
          </p:nvSpPr>
          <p:spPr>
            <a:xfrm>
              <a:off x="103668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120"/>
            <p:cNvSpPr/>
            <p:nvPr/>
          </p:nvSpPr>
          <p:spPr>
            <a:xfrm>
              <a:off x="137436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121"/>
            <p:cNvSpPr/>
            <p:nvPr/>
          </p:nvSpPr>
          <p:spPr>
            <a:xfrm>
              <a:off x="120552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122"/>
            <p:cNvSpPr/>
            <p:nvPr/>
          </p:nvSpPr>
          <p:spPr>
            <a:xfrm>
              <a:off x="1712042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123"/>
            <p:cNvSpPr/>
            <p:nvPr/>
          </p:nvSpPr>
          <p:spPr>
            <a:xfrm>
              <a:off x="154320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TextBox 164"/>
          <p:cNvSpPr txBox="1"/>
          <p:nvPr/>
        </p:nvSpPr>
        <p:spPr>
          <a:xfrm>
            <a:off x="1424088" y="4292506"/>
            <a:ext cx="1077933" cy="964502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600"/>
              </a:spcAft>
              <a:buSzPct val="70000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车辆实时</a:t>
            </a:r>
          </a:p>
          <a:p>
            <a:pPr algn="ctr">
              <a:spcAft>
                <a:spcPts val="600"/>
              </a:spcAft>
              <a:buSzPct val="70000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动力学模型</a:t>
            </a:r>
          </a:p>
          <a:p>
            <a:pPr algn="ctr">
              <a:spcAft>
                <a:spcPts val="600"/>
              </a:spcAft>
              <a:buSzPct val="70000"/>
            </a:pPr>
            <a:r>
              <a:rPr lang="en-US" altLang="zh-CN" sz="11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CAN</a:t>
            </a:r>
            <a:r>
              <a:rPr lang="zh-CN" altLang="en-US" sz="11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总线</a:t>
            </a:r>
            <a:endParaRPr lang="en-US" sz="1100" dirty="0" smtClean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383794" y="167950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95" name="Picture 40">
            <a:extLst>
              <a:ext uri="{FF2B5EF4-FFF2-40B4-BE49-F238E27FC236}">
                <a16:creationId xmlns="" xmlns:a16="http://schemas.microsoft.com/office/drawing/2014/main" id="{CEAD8C98-2200-424F-8AE2-9D0FBADBCFF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9606" y="1635090"/>
            <a:ext cx="1686348" cy="1745677"/>
          </a:xfrm>
          <a:prstGeom prst="rect">
            <a:avLst/>
          </a:prstGeom>
        </p:spPr>
      </p:pic>
      <p:grpSp>
        <p:nvGrpSpPr>
          <p:cNvPr id="96" name="组 95"/>
          <p:cNvGrpSpPr/>
          <p:nvPr/>
        </p:nvGrpSpPr>
        <p:grpSpPr>
          <a:xfrm>
            <a:off x="7524831" y="1139139"/>
            <a:ext cx="1721697" cy="1386955"/>
            <a:chOff x="7504213" y="4443539"/>
            <a:chExt cx="1414553" cy="1140848"/>
          </a:xfrm>
        </p:grpSpPr>
        <p:pic>
          <p:nvPicPr>
            <p:cNvPr id="97" name="Picture 37">
              <a:extLst>
                <a:ext uri="{FF2B5EF4-FFF2-40B4-BE49-F238E27FC236}">
                  <a16:creationId xmlns="" xmlns:a16="http://schemas.microsoft.com/office/drawing/2014/main" id="{9063D281-CC1F-D047-9D2B-EE9C9D9E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04213" y="4443539"/>
              <a:ext cx="1414553" cy="1140848"/>
            </a:xfrm>
            <a:prstGeom prst="rect">
              <a:avLst/>
            </a:prstGeom>
          </p:spPr>
        </p:pic>
        <p:pic>
          <p:nvPicPr>
            <p:cNvPr id="98" name="Picture 38">
              <a:extLst>
                <a:ext uri="{FF2B5EF4-FFF2-40B4-BE49-F238E27FC236}">
                  <a16:creationId xmlns="" xmlns:a16="http://schemas.microsoft.com/office/drawing/2014/main" id="{C30446C2-7C2D-EC42-990B-C4799F09F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16502" y="4772736"/>
              <a:ext cx="407679" cy="407679"/>
            </a:xfrm>
            <a:prstGeom prst="rect">
              <a:avLst/>
            </a:prstGeom>
          </p:spPr>
        </p:pic>
        <p:pic>
          <p:nvPicPr>
            <p:cNvPr id="99" name="Picture 39">
              <a:extLst>
                <a:ext uri="{FF2B5EF4-FFF2-40B4-BE49-F238E27FC236}">
                  <a16:creationId xmlns="" xmlns:a16="http://schemas.microsoft.com/office/drawing/2014/main" id="{5FB3561B-2620-8D4D-AF40-40D78DED3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85922" y="4847420"/>
              <a:ext cx="274320" cy="274320"/>
            </a:xfrm>
            <a:prstGeom prst="rect">
              <a:avLst/>
            </a:prstGeom>
          </p:spPr>
        </p:pic>
        <p:pic>
          <p:nvPicPr>
            <p:cNvPr id="100" name="Picture 40">
              <a:extLst>
                <a:ext uri="{FF2B5EF4-FFF2-40B4-BE49-F238E27FC236}">
                  <a16:creationId xmlns="" xmlns:a16="http://schemas.microsoft.com/office/drawing/2014/main" id="{A8B5B24E-4FC6-DE46-A229-0AF5930EC5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541033" y="4770360"/>
              <a:ext cx="156656" cy="397235"/>
            </a:xfrm>
            <a:prstGeom prst="rect">
              <a:avLst/>
            </a:prstGeom>
          </p:spPr>
        </p:pic>
      </p:grpSp>
      <p:sp>
        <p:nvSpPr>
          <p:cNvPr id="101" name="矩形 100"/>
          <p:cNvSpPr/>
          <p:nvPr/>
        </p:nvSpPr>
        <p:spPr>
          <a:xfrm>
            <a:off x="122909" y="0"/>
            <a:ext cx="8781246" cy="88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44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开发标的 </a:t>
            </a:r>
            <a:r>
              <a:rPr kumimoji="1" lang="en-US" altLang="zh-CN" sz="44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-</a:t>
            </a:r>
            <a:r>
              <a:rPr kumimoji="1" lang="zh-CN" altLang="en-US" sz="44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 </a:t>
            </a:r>
            <a:r>
              <a:rPr kumimoji="1" lang="en-US" altLang="zh-CN" sz="44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V2X</a:t>
            </a:r>
            <a:r>
              <a:rPr kumimoji="1" lang="en-US" altLang="en-US" sz="4400" dirty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 </a:t>
            </a:r>
            <a:r>
              <a:rPr kumimoji="1" lang="en-US" altLang="en-US" sz="44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OBU(简配)</a:t>
            </a:r>
            <a:endParaRPr kumimoji="1" lang="en-US" altLang="zh-CN" sz="4400" dirty="0">
              <a:solidFill>
                <a:schemeClr val="accent5">
                  <a:lumMod val="75000"/>
                </a:schemeClr>
              </a:solidFill>
              <a:latin typeface="微软雅黑"/>
              <a:ea typeface="微软雅黑"/>
              <a:cs typeface="微软雅黑"/>
              <a:sym typeface="+mn-lt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823894" y="100499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014586"/>
                </a:solidFill>
              </a:rPr>
              <a:t>大屏显示</a:t>
            </a:r>
            <a:endParaRPr lang="zh-CN" altLang="en-US" dirty="0">
              <a:solidFill>
                <a:srgbClr val="014586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4901362" y="1469236"/>
            <a:ext cx="14285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14586"/>
                </a:solidFill>
              </a:rPr>
              <a:t>PANOTEST</a:t>
            </a:r>
          </a:p>
          <a:p>
            <a:pPr algn="ctr"/>
            <a:r>
              <a:rPr lang="zh-CN" altLang="en-US" dirty="0" smtClean="0">
                <a:solidFill>
                  <a:srgbClr val="014586"/>
                </a:solidFill>
              </a:rPr>
              <a:t>上位机</a:t>
            </a:r>
            <a:endParaRPr lang="zh-CN" altLang="en-US" dirty="0">
              <a:solidFill>
                <a:srgbClr val="014586"/>
              </a:solidFill>
            </a:endParaRPr>
          </a:p>
        </p:txBody>
      </p:sp>
      <p:grpSp>
        <p:nvGrpSpPr>
          <p:cNvPr id="119" name="组 118"/>
          <p:cNvGrpSpPr/>
          <p:nvPr/>
        </p:nvGrpSpPr>
        <p:grpSpPr>
          <a:xfrm>
            <a:off x="4602301" y="2954363"/>
            <a:ext cx="819400" cy="978155"/>
            <a:chOff x="3933124" y="4811378"/>
            <a:chExt cx="819400" cy="978155"/>
          </a:xfrm>
        </p:grpSpPr>
        <p:sp>
          <p:nvSpPr>
            <p:cNvPr id="105" name="TextBox 164"/>
            <p:cNvSpPr txBox="1"/>
            <p:nvPr/>
          </p:nvSpPr>
          <p:spPr>
            <a:xfrm>
              <a:off x="3964230" y="4811378"/>
              <a:ext cx="747324" cy="96450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algn="ctr">
                <a:spcAft>
                  <a:spcPts val="600"/>
                </a:spcAft>
                <a:buSzPct val="70000"/>
              </a:pPr>
              <a:r>
                <a:rPr lang="zh-CN" altLang="en-US" sz="1100" dirty="0" smtClean="0">
                  <a:solidFill>
                    <a:srgbClr val="014586"/>
                  </a:solidFill>
                  <a:latin typeface="+mj-lt"/>
                </a:rPr>
                <a:t>交通模型</a:t>
              </a:r>
              <a:endParaRPr lang="en-US" altLang="zh-CN" sz="1100" dirty="0" smtClean="0">
                <a:solidFill>
                  <a:srgbClr val="014586"/>
                </a:solidFill>
                <a:latin typeface="+mj-lt"/>
              </a:endParaRPr>
            </a:p>
            <a:p>
              <a:pPr algn="ctr">
                <a:spcAft>
                  <a:spcPts val="600"/>
                </a:spcAft>
                <a:buSzPct val="70000"/>
              </a:pPr>
              <a:r>
                <a:rPr lang="zh-CN" altLang="en-US" sz="1100" dirty="0" smtClean="0">
                  <a:solidFill>
                    <a:srgbClr val="014586"/>
                  </a:solidFill>
                  <a:latin typeface="+mj-lt"/>
                </a:rPr>
                <a:t>道路模型</a:t>
              </a:r>
              <a:endParaRPr lang="en-US" altLang="zh-CN" sz="1100" dirty="0" smtClean="0">
                <a:solidFill>
                  <a:srgbClr val="014586"/>
                </a:solidFill>
                <a:latin typeface="+mj-lt"/>
              </a:endParaRPr>
            </a:p>
            <a:p>
              <a:pPr algn="ctr">
                <a:spcAft>
                  <a:spcPts val="600"/>
                </a:spcAft>
                <a:buSzPct val="70000"/>
              </a:pPr>
              <a:r>
                <a:rPr lang="zh-CN" altLang="en-US" sz="1100" dirty="0" smtClean="0">
                  <a:solidFill>
                    <a:srgbClr val="014586"/>
                  </a:solidFill>
                  <a:latin typeface="+mj-lt"/>
                </a:rPr>
                <a:t>气象模型</a:t>
              </a:r>
              <a:endParaRPr lang="en-US" altLang="zh-CN" sz="1100" dirty="0" smtClean="0">
                <a:solidFill>
                  <a:srgbClr val="014586"/>
                </a:solidFill>
                <a:latin typeface="+mj-lt"/>
              </a:endParaRPr>
            </a:p>
            <a:p>
              <a:pPr algn="ctr">
                <a:spcAft>
                  <a:spcPts val="600"/>
                </a:spcAft>
                <a:buSzPct val="70000"/>
              </a:pPr>
              <a:r>
                <a:rPr lang="zh-CN" altLang="en-US" sz="1100" dirty="0" smtClean="0">
                  <a:solidFill>
                    <a:srgbClr val="014586"/>
                  </a:solidFill>
                  <a:latin typeface="+mj-lt"/>
                </a:rPr>
                <a:t>高精地图</a:t>
              </a:r>
              <a:endParaRPr lang="en-US" altLang="zh-CN" sz="1100" dirty="0" smtClean="0">
                <a:solidFill>
                  <a:srgbClr val="014586"/>
                </a:solidFill>
                <a:latin typeface="+mj-lt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3933124" y="4820060"/>
              <a:ext cx="819400" cy="969473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8" name="TextBox 164"/>
          <p:cNvSpPr txBox="1"/>
          <p:nvPr/>
        </p:nvSpPr>
        <p:spPr>
          <a:xfrm>
            <a:off x="5507434" y="2954364"/>
            <a:ext cx="1402845" cy="964502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600"/>
              </a:spcAft>
              <a:buSzPct val="70000"/>
            </a:pPr>
            <a:r>
              <a:rPr lang="en-US" altLang="zh-CN" sz="1100" dirty="0" err="1" smtClean="0">
                <a:solidFill>
                  <a:srgbClr val="014586"/>
                </a:solidFill>
                <a:latin typeface="+mj-lt"/>
              </a:rPr>
              <a:t>TestMaster</a:t>
            </a:r>
            <a:endParaRPr lang="en-US" altLang="zh-CN" sz="1100" dirty="0" smtClean="0">
              <a:solidFill>
                <a:srgbClr val="014586"/>
              </a:solidFill>
              <a:latin typeface="+mj-lt"/>
            </a:endParaRPr>
          </a:p>
          <a:p>
            <a:pPr algn="ctr">
              <a:spcAft>
                <a:spcPts val="600"/>
              </a:spcAft>
              <a:buSzPct val="70000"/>
            </a:pPr>
            <a:r>
              <a:rPr lang="en-US" altLang="zh-CN" sz="1100" dirty="0" err="1" smtClean="0">
                <a:solidFill>
                  <a:srgbClr val="014586"/>
                </a:solidFill>
                <a:latin typeface="+mj-lt"/>
              </a:rPr>
              <a:t>PanoScenarios</a:t>
            </a:r>
            <a:r>
              <a:rPr lang="en-US" altLang="zh-CN" sz="1100" dirty="0" smtClean="0">
                <a:solidFill>
                  <a:srgbClr val="014586"/>
                </a:solidFill>
                <a:latin typeface="+mj-lt"/>
              </a:rPr>
              <a:t> for V2x</a:t>
            </a:r>
          </a:p>
          <a:p>
            <a:pPr algn="ctr">
              <a:spcAft>
                <a:spcPts val="600"/>
              </a:spcAft>
              <a:buSzPct val="70000"/>
            </a:pPr>
            <a:r>
              <a:rPr lang="en-US" altLang="zh-CN" sz="1100" dirty="0" err="1" smtClean="0">
                <a:solidFill>
                  <a:srgbClr val="014586"/>
                </a:solidFill>
                <a:latin typeface="+mj-lt"/>
              </a:rPr>
              <a:t>TestResult</a:t>
            </a:r>
            <a:endParaRPr lang="en-US" altLang="zh-CN" sz="1100" dirty="0" smtClean="0">
              <a:solidFill>
                <a:srgbClr val="014586"/>
              </a:solidFill>
              <a:latin typeface="+mj-lt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5476329" y="2963045"/>
            <a:ext cx="1447607" cy="96947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2" name="Straight Arrow Connector 12"/>
          <p:cNvCxnSpPr>
            <a:cxnSpLocks/>
          </p:cNvCxnSpPr>
          <p:nvPr/>
        </p:nvCxnSpPr>
        <p:spPr>
          <a:xfrm flipH="1">
            <a:off x="2690366" y="2485120"/>
            <a:ext cx="2130443" cy="13654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3399129" y="216561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14586"/>
                </a:solidFill>
              </a:rPr>
              <a:t>ETH</a:t>
            </a:r>
            <a:endParaRPr lang="zh-CN" altLang="en-US" dirty="0">
              <a:solidFill>
                <a:srgbClr val="014586"/>
              </a:solidFill>
            </a:endParaRPr>
          </a:p>
        </p:txBody>
      </p:sp>
      <p:cxnSp>
        <p:nvCxnSpPr>
          <p:cNvPr id="115" name="Straight Arrow Connector 12"/>
          <p:cNvCxnSpPr>
            <a:cxnSpLocks/>
          </p:cNvCxnSpPr>
          <p:nvPr/>
        </p:nvCxnSpPr>
        <p:spPr>
          <a:xfrm flipH="1">
            <a:off x="6377670" y="2362229"/>
            <a:ext cx="559922" cy="0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6840612" y="1441939"/>
            <a:ext cx="774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14586"/>
                </a:solidFill>
              </a:rPr>
              <a:t>HDMI</a:t>
            </a:r>
            <a:endParaRPr lang="zh-CN" altLang="en-US" dirty="0">
              <a:solidFill>
                <a:srgbClr val="014586"/>
              </a:solidFill>
            </a:endParaRPr>
          </a:p>
        </p:txBody>
      </p:sp>
      <p:grpSp>
        <p:nvGrpSpPr>
          <p:cNvPr id="121" name="组 120"/>
          <p:cNvGrpSpPr/>
          <p:nvPr/>
        </p:nvGrpSpPr>
        <p:grpSpPr>
          <a:xfrm>
            <a:off x="4926312" y="5024893"/>
            <a:ext cx="1318019" cy="893132"/>
            <a:chOff x="3082661" y="5857805"/>
            <a:chExt cx="1318019" cy="893132"/>
          </a:xfrm>
        </p:grpSpPr>
        <p:pic>
          <p:nvPicPr>
            <p:cNvPr id="118" name="Picture 19"/>
            <p:cNvPicPr>
              <a:picLocks noChangeAspect="1"/>
            </p:cNvPicPr>
            <p:nvPr/>
          </p:nvPicPr>
          <p:blipFill>
            <a:blip r:embed="rId7" cstate="email">
              <a:duotone>
                <a:prstClr val="black"/>
                <a:srgbClr val="0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82661" y="5857805"/>
              <a:ext cx="1318019" cy="893132"/>
            </a:xfrm>
            <a:prstGeom prst="rect">
              <a:avLst/>
            </a:prstGeom>
          </p:spPr>
        </p:pic>
        <p:sp>
          <p:nvSpPr>
            <p:cNvPr id="120" name="矩形 119"/>
            <p:cNvSpPr/>
            <p:nvPr/>
          </p:nvSpPr>
          <p:spPr>
            <a:xfrm>
              <a:off x="3344503" y="6111792"/>
              <a:ext cx="6848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14586"/>
                  </a:solidFill>
                </a:rPr>
                <a:t>OBU</a:t>
              </a:r>
              <a:endParaRPr lang="zh-CN" altLang="en-US" dirty="0">
                <a:solidFill>
                  <a:srgbClr val="014586"/>
                </a:solidFill>
              </a:endParaRPr>
            </a:p>
          </p:txBody>
        </p:sp>
      </p:grpSp>
      <p:sp>
        <p:nvSpPr>
          <p:cNvPr id="124" name="矩形 123"/>
          <p:cNvSpPr/>
          <p:nvPr/>
        </p:nvSpPr>
        <p:spPr>
          <a:xfrm>
            <a:off x="4602301" y="3946170"/>
            <a:ext cx="2321636" cy="34136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上位机软件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25" name="Straight Arrow Connector 12"/>
          <p:cNvCxnSpPr>
            <a:cxnSpLocks/>
          </p:cNvCxnSpPr>
          <p:nvPr/>
        </p:nvCxnSpPr>
        <p:spPr>
          <a:xfrm flipH="1" flipV="1">
            <a:off x="2649397" y="5461821"/>
            <a:ext cx="2376261" cy="14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3644949" y="5115012"/>
            <a:ext cx="672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14586"/>
                </a:solidFill>
              </a:rPr>
              <a:t>CAN</a:t>
            </a:r>
            <a:endParaRPr lang="zh-CN" altLang="en-US" dirty="0">
              <a:solidFill>
                <a:srgbClr val="014586"/>
              </a:solidFill>
            </a:endParaRPr>
          </a:p>
        </p:txBody>
      </p:sp>
      <p:cxnSp>
        <p:nvCxnSpPr>
          <p:cNvPr id="137" name="Straight Arrow Connector 12"/>
          <p:cNvCxnSpPr>
            <a:cxnSpLocks/>
          </p:cNvCxnSpPr>
          <p:nvPr/>
        </p:nvCxnSpPr>
        <p:spPr>
          <a:xfrm flipV="1">
            <a:off x="6910279" y="1802406"/>
            <a:ext cx="0" cy="573492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2"/>
          <p:cNvCxnSpPr>
            <a:cxnSpLocks/>
          </p:cNvCxnSpPr>
          <p:nvPr/>
        </p:nvCxnSpPr>
        <p:spPr>
          <a:xfrm>
            <a:off x="6896622" y="1802393"/>
            <a:ext cx="778432" cy="13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2"/>
          <p:cNvCxnSpPr>
            <a:cxnSpLocks/>
          </p:cNvCxnSpPr>
          <p:nvPr/>
        </p:nvCxnSpPr>
        <p:spPr>
          <a:xfrm flipH="1" flipV="1">
            <a:off x="6377670" y="2648974"/>
            <a:ext cx="3482452" cy="14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2"/>
          <p:cNvCxnSpPr>
            <a:cxnSpLocks/>
          </p:cNvCxnSpPr>
          <p:nvPr/>
        </p:nvCxnSpPr>
        <p:spPr>
          <a:xfrm flipH="1" flipV="1">
            <a:off x="9846468" y="2635337"/>
            <a:ext cx="27311" cy="2812830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2"/>
          <p:cNvCxnSpPr>
            <a:cxnSpLocks/>
          </p:cNvCxnSpPr>
          <p:nvPr/>
        </p:nvCxnSpPr>
        <p:spPr>
          <a:xfrm flipH="1" flipV="1">
            <a:off x="6404983" y="5461812"/>
            <a:ext cx="3482452" cy="14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3248905" y="2452362"/>
            <a:ext cx="954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7F7F7F"/>
                </a:solidFill>
              </a:rPr>
              <a:t>模型</a:t>
            </a:r>
            <a:r>
              <a:rPr lang="en-US" altLang="zh-CN" sz="1400" dirty="0" smtClean="0">
                <a:solidFill>
                  <a:srgbClr val="7F7F7F"/>
                </a:solidFill>
              </a:rPr>
              <a:t>/</a:t>
            </a:r>
            <a:r>
              <a:rPr lang="zh-CN" altLang="en-US" sz="1400" dirty="0" smtClean="0">
                <a:solidFill>
                  <a:srgbClr val="7F7F7F"/>
                </a:solidFill>
              </a:rPr>
              <a:t>参数</a:t>
            </a:r>
            <a:endParaRPr lang="en-US" altLang="zh-CN" sz="1400" dirty="0" smtClean="0">
              <a:solidFill>
                <a:srgbClr val="7F7F7F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7F7F7F"/>
                </a:solidFill>
              </a:rPr>
              <a:t>仿真结果</a:t>
            </a:r>
            <a:endParaRPr lang="zh-CN" altLang="en-US" sz="1400" dirty="0">
              <a:solidFill>
                <a:srgbClr val="7F7F7F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534032" y="544271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7F7F7F"/>
                </a:solidFill>
              </a:rPr>
              <a:t>控制指令</a:t>
            </a:r>
            <a:endParaRPr lang="zh-CN" altLang="en-US" sz="1400" dirty="0">
              <a:solidFill>
                <a:srgbClr val="7F7F7F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7796580" y="511500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14586"/>
                </a:solidFill>
              </a:rPr>
              <a:t>ETH</a:t>
            </a:r>
            <a:endParaRPr lang="zh-CN" altLang="en-US" dirty="0">
              <a:solidFill>
                <a:srgbClr val="014586"/>
              </a:solidFill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7161418" y="5456366"/>
            <a:ext cx="1896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7F7F7F"/>
                </a:solidFill>
              </a:rPr>
              <a:t>V2X</a:t>
            </a:r>
            <a:r>
              <a:rPr lang="zh-CN" altLang="en-US" sz="1400" dirty="0" smtClean="0">
                <a:solidFill>
                  <a:srgbClr val="7F7F7F"/>
                </a:solidFill>
              </a:rPr>
              <a:t>消息</a:t>
            </a:r>
            <a:r>
              <a:rPr lang="en-US" altLang="zh-CN" sz="1400" dirty="0" smtClean="0">
                <a:solidFill>
                  <a:srgbClr val="7F7F7F"/>
                </a:solidFill>
              </a:rPr>
              <a:t> &amp; </a:t>
            </a:r>
            <a:r>
              <a:rPr lang="zh-CN" altLang="en-US" sz="1400" dirty="0" smtClean="0">
                <a:solidFill>
                  <a:srgbClr val="7F7F7F"/>
                </a:solidFill>
              </a:rPr>
              <a:t>位置信息</a:t>
            </a:r>
            <a:endParaRPr lang="zh-CN" altLang="en-US" sz="1400" dirty="0">
              <a:solidFill>
                <a:srgbClr val="7F7F7F"/>
              </a:solidFill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6754530" y="6146646"/>
            <a:ext cx="131747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内部增加S</a:t>
            </a:r>
            <a:r>
              <a:rPr lang="en-US" altLang="en-US" sz="1000" dirty="0" smtClean="0">
                <a:solidFill>
                  <a:schemeClr val="bg1">
                    <a:lumMod val="50000"/>
                  </a:schemeClr>
                </a:solidFill>
              </a:rPr>
              <a:t>/W STUB</a:t>
            </a:r>
          </a:p>
          <a:p>
            <a:pPr algn="ctr"/>
            <a:r>
              <a:rPr lang="en-US" altLang="en-US" sz="1000" dirty="0" smtClean="0">
                <a:solidFill>
                  <a:schemeClr val="bg1">
                    <a:lumMod val="50000"/>
                  </a:schemeClr>
                </a:solidFill>
              </a:rPr>
              <a:t>LTE-V </a:t>
            </a:r>
            <a:r>
              <a:rPr lang="en-US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Tx</a:t>
            </a:r>
            <a:r>
              <a:rPr lang="en-US" altLang="en-US" sz="1000" dirty="0" smtClean="0">
                <a:solidFill>
                  <a:schemeClr val="bg1">
                    <a:lumMod val="50000"/>
                  </a:schemeClr>
                </a:solidFill>
              </a:rPr>
              <a:t>/Rx</a:t>
            </a:r>
          </a:p>
          <a:p>
            <a:pPr algn="ctr"/>
            <a:r>
              <a:rPr lang="en-US" altLang="en-US" sz="1000" dirty="0" smtClean="0">
                <a:solidFill>
                  <a:schemeClr val="bg1">
                    <a:lumMod val="50000"/>
                  </a:schemeClr>
                </a:solidFill>
              </a:rPr>
              <a:t>GNSS Rx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4" name="圆角矩形标注 163"/>
          <p:cNvSpPr/>
          <p:nvPr/>
        </p:nvSpPr>
        <p:spPr>
          <a:xfrm>
            <a:off x="6787369" y="6144550"/>
            <a:ext cx="1229101" cy="546182"/>
          </a:xfrm>
          <a:prstGeom prst="wedgeRoundRectCallout">
            <a:avLst>
              <a:gd name="adj1" fmla="val -86548"/>
              <a:gd name="adj2" fmla="val -66769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1080519" y="1559956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14586"/>
                </a:solidFill>
              </a:rPr>
              <a:t>PANOBOX</a:t>
            </a:r>
          </a:p>
          <a:p>
            <a:pPr algn="ctr"/>
            <a:r>
              <a:rPr lang="zh-CN" altLang="en-US" dirty="0" smtClean="0">
                <a:solidFill>
                  <a:srgbClr val="014586"/>
                </a:solidFill>
              </a:rPr>
              <a:t>实时车辆模拟器</a:t>
            </a:r>
            <a:endParaRPr lang="zh-CN" altLang="en-US" dirty="0">
              <a:solidFill>
                <a:srgbClr val="0145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99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2909" y="0"/>
            <a:ext cx="8781246" cy="88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44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开发标的 </a:t>
            </a:r>
            <a:r>
              <a:rPr kumimoji="1" lang="en-US" altLang="zh-CN" sz="44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-</a:t>
            </a:r>
            <a:r>
              <a:rPr kumimoji="1" lang="zh-CN" altLang="en-US" sz="44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 </a:t>
            </a:r>
            <a:r>
              <a:rPr kumimoji="1" lang="en-US" altLang="zh-CN" sz="44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V2X</a:t>
            </a:r>
            <a:r>
              <a:rPr kumimoji="1" lang="en-US" altLang="en-US" sz="4400" dirty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 </a:t>
            </a:r>
            <a:r>
              <a:rPr kumimoji="1" lang="en-US" altLang="en-US" sz="44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RSU</a:t>
            </a:r>
            <a:endParaRPr kumimoji="1" lang="en-US" altLang="zh-CN" sz="4400" dirty="0">
              <a:solidFill>
                <a:schemeClr val="accent5">
                  <a:lumMod val="75000"/>
                </a:schemeClr>
              </a:solidFill>
              <a:latin typeface="微软雅黑"/>
              <a:ea typeface="微软雅黑"/>
              <a:cs typeface="微软雅黑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93575" y="5128149"/>
            <a:ext cx="1597831" cy="9824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Group 24"/>
          <p:cNvGrpSpPr/>
          <p:nvPr/>
        </p:nvGrpSpPr>
        <p:grpSpPr>
          <a:xfrm>
            <a:off x="1247537" y="2159839"/>
            <a:ext cx="1466850" cy="3638550"/>
            <a:chOff x="485775" y="619125"/>
            <a:chExt cx="1466850" cy="3638550"/>
          </a:xfrm>
        </p:grpSpPr>
        <p:sp>
          <p:nvSpPr>
            <p:cNvPr id="5" name="Rectangle 25"/>
            <p:cNvSpPr/>
            <p:nvPr/>
          </p:nvSpPr>
          <p:spPr>
            <a:xfrm>
              <a:off x="485775" y="619125"/>
              <a:ext cx="1466850" cy="363855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26"/>
            <p:cNvSpPr/>
            <p:nvPr/>
          </p:nvSpPr>
          <p:spPr>
            <a:xfrm>
              <a:off x="638175" y="771525"/>
              <a:ext cx="1163496" cy="333375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27"/>
            <p:cNvCxnSpPr/>
            <p:nvPr/>
          </p:nvCxnSpPr>
          <p:spPr>
            <a:xfrm>
              <a:off x="637452" y="1571625"/>
              <a:ext cx="1163496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28"/>
            <p:cNvCxnSpPr/>
            <p:nvPr/>
          </p:nvCxnSpPr>
          <p:spPr>
            <a:xfrm>
              <a:off x="637452" y="1847850"/>
              <a:ext cx="1163496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29"/>
            <p:cNvCxnSpPr/>
            <p:nvPr/>
          </p:nvCxnSpPr>
          <p:spPr>
            <a:xfrm>
              <a:off x="637452" y="2009775"/>
              <a:ext cx="1163496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0"/>
            <p:cNvCxnSpPr/>
            <p:nvPr/>
          </p:nvCxnSpPr>
          <p:spPr>
            <a:xfrm>
              <a:off x="637452" y="2628900"/>
              <a:ext cx="1163496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31"/>
            <p:cNvSpPr/>
            <p:nvPr/>
          </p:nvSpPr>
          <p:spPr>
            <a:xfrm>
              <a:off x="69900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32"/>
            <p:cNvSpPr/>
            <p:nvPr/>
          </p:nvSpPr>
          <p:spPr>
            <a:xfrm>
              <a:off x="78342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33"/>
            <p:cNvSpPr/>
            <p:nvPr/>
          </p:nvSpPr>
          <p:spPr>
            <a:xfrm>
              <a:off x="95226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34"/>
            <p:cNvSpPr/>
            <p:nvPr/>
          </p:nvSpPr>
          <p:spPr>
            <a:xfrm>
              <a:off x="128994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35"/>
            <p:cNvSpPr/>
            <p:nvPr/>
          </p:nvSpPr>
          <p:spPr>
            <a:xfrm>
              <a:off x="112110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36"/>
            <p:cNvSpPr/>
            <p:nvPr/>
          </p:nvSpPr>
          <p:spPr>
            <a:xfrm>
              <a:off x="162762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37"/>
            <p:cNvSpPr/>
            <p:nvPr/>
          </p:nvSpPr>
          <p:spPr>
            <a:xfrm>
              <a:off x="145878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38"/>
            <p:cNvSpPr/>
            <p:nvPr/>
          </p:nvSpPr>
          <p:spPr>
            <a:xfrm>
              <a:off x="744936" y="840259"/>
              <a:ext cx="328337" cy="11650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39"/>
            <p:cNvSpPr/>
            <p:nvPr/>
          </p:nvSpPr>
          <p:spPr>
            <a:xfrm>
              <a:off x="1358965" y="845554"/>
              <a:ext cx="328337" cy="11650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44"/>
            <p:cNvSpPr/>
            <p:nvPr/>
          </p:nvSpPr>
          <p:spPr>
            <a:xfrm>
              <a:off x="744936" y="1658278"/>
              <a:ext cx="328337" cy="11650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48"/>
            <p:cNvSpPr/>
            <p:nvPr/>
          </p:nvSpPr>
          <p:spPr>
            <a:xfrm>
              <a:off x="1360676" y="1658278"/>
              <a:ext cx="328337" cy="11650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49"/>
            <p:cNvCxnSpPr/>
            <p:nvPr/>
          </p:nvCxnSpPr>
          <p:spPr>
            <a:xfrm>
              <a:off x="637452" y="1030754"/>
              <a:ext cx="1163496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50"/>
            <p:cNvSpPr/>
            <p:nvPr/>
          </p:nvSpPr>
          <p:spPr>
            <a:xfrm>
              <a:off x="86784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51"/>
            <p:cNvSpPr/>
            <p:nvPr/>
          </p:nvSpPr>
          <p:spPr>
            <a:xfrm>
              <a:off x="103668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52"/>
            <p:cNvSpPr/>
            <p:nvPr/>
          </p:nvSpPr>
          <p:spPr>
            <a:xfrm>
              <a:off x="137436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53"/>
            <p:cNvSpPr/>
            <p:nvPr/>
          </p:nvSpPr>
          <p:spPr>
            <a:xfrm>
              <a:off x="120552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57"/>
            <p:cNvSpPr/>
            <p:nvPr/>
          </p:nvSpPr>
          <p:spPr>
            <a:xfrm>
              <a:off x="1712042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58"/>
            <p:cNvSpPr/>
            <p:nvPr/>
          </p:nvSpPr>
          <p:spPr>
            <a:xfrm>
              <a:off x="154320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59"/>
            <p:cNvSpPr/>
            <p:nvPr/>
          </p:nvSpPr>
          <p:spPr>
            <a:xfrm>
              <a:off x="69900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60"/>
            <p:cNvSpPr/>
            <p:nvPr/>
          </p:nvSpPr>
          <p:spPr>
            <a:xfrm>
              <a:off x="78342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61"/>
            <p:cNvSpPr/>
            <p:nvPr/>
          </p:nvSpPr>
          <p:spPr>
            <a:xfrm>
              <a:off x="95226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62"/>
            <p:cNvSpPr/>
            <p:nvPr/>
          </p:nvSpPr>
          <p:spPr>
            <a:xfrm>
              <a:off x="128994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63"/>
            <p:cNvSpPr/>
            <p:nvPr/>
          </p:nvSpPr>
          <p:spPr>
            <a:xfrm>
              <a:off x="112110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64"/>
            <p:cNvSpPr/>
            <p:nvPr/>
          </p:nvSpPr>
          <p:spPr>
            <a:xfrm>
              <a:off x="162762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65"/>
            <p:cNvSpPr/>
            <p:nvPr/>
          </p:nvSpPr>
          <p:spPr>
            <a:xfrm>
              <a:off x="145878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66"/>
            <p:cNvSpPr/>
            <p:nvPr/>
          </p:nvSpPr>
          <p:spPr>
            <a:xfrm>
              <a:off x="86784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67"/>
            <p:cNvSpPr/>
            <p:nvPr/>
          </p:nvSpPr>
          <p:spPr>
            <a:xfrm>
              <a:off x="103668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68"/>
            <p:cNvSpPr/>
            <p:nvPr/>
          </p:nvSpPr>
          <p:spPr>
            <a:xfrm>
              <a:off x="137436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69"/>
            <p:cNvSpPr/>
            <p:nvPr/>
          </p:nvSpPr>
          <p:spPr>
            <a:xfrm>
              <a:off x="120552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70"/>
            <p:cNvSpPr/>
            <p:nvPr/>
          </p:nvSpPr>
          <p:spPr>
            <a:xfrm>
              <a:off x="1712042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71"/>
            <p:cNvSpPr/>
            <p:nvPr/>
          </p:nvSpPr>
          <p:spPr>
            <a:xfrm>
              <a:off x="154320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72"/>
            <p:cNvSpPr/>
            <p:nvPr/>
          </p:nvSpPr>
          <p:spPr>
            <a:xfrm>
              <a:off x="69900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73"/>
            <p:cNvSpPr/>
            <p:nvPr/>
          </p:nvSpPr>
          <p:spPr>
            <a:xfrm>
              <a:off x="78342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74"/>
            <p:cNvSpPr/>
            <p:nvPr/>
          </p:nvSpPr>
          <p:spPr>
            <a:xfrm>
              <a:off x="95226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75"/>
            <p:cNvSpPr/>
            <p:nvPr/>
          </p:nvSpPr>
          <p:spPr>
            <a:xfrm>
              <a:off x="128994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76"/>
            <p:cNvSpPr/>
            <p:nvPr/>
          </p:nvSpPr>
          <p:spPr>
            <a:xfrm>
              <a:off x="112110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77"/>
            <p:cNvSpPr/>
            <p:nvPr/>
          </p:nvSpPr>
          <p:spPr>
            <a:xfrm>
              <a:off x="162762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78"/>
            <p:cNvSpPr/>
            <p:nvPr/>
          </p:nvSpPr>
          <p:spPr>
            <a:xfrm>
              <a:off x="145878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79"/>
            <p:cNvSpPr/>
            <p:nvPr/>
          </p:nvSpPr>
          <p:spPr>
            <a:xfrm>
              <a:off x="86784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80"/>
            <p:cNvSpPr/>
            <p:nvPr/>
          </p:nvSpPr>
          <p:spPr>
            <a:xfrm>
              <a:off x="103668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81"/>
            <p:cNvSpPr/>
            <p:nvPr/>
          </p:nvSpPr>
          <p:spPr>
            <a:xfrm>
              <a:off x="137436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82"/>
            <p:cNvSpPr/>
            <p:nvPr/>
          </p:nvSpPr>
          <p:spPr>
            <a:xfrm>
              <a:off x="120552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83"/>
            <p:cNvSpPr/>
            <p:nvPr/>
          </p:nvSpPr>
          <p:spPr>
            <a:xfrm>
              <a:off x="1712042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84"/>
            <p:cNvSpPr/>
            <p:nvPr/>
          </p:nvSpPr>
          <p:spPr>
            <a:xfrm>
              <a:off x="154320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85"/>
            <p:cNvSpPr/>
            <p:nvPr/>
          </p:nvSpPr>
          <p:spPr>
            <a:xfrm>
              <a:off x="69900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86"/>
            <p:cNvSpPr/>
            <p:nvPr/>
          </p:nvSpPr>
          <p:spPr>
            <a:xfrm>
              <a:off x="78342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87"/>
            <p:cNvSpPr/>
            <p:nvPr/>
          </p:nvSpPr>
          <p:spPr>
            <a:xfrm>
              <a:off x="95226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88"/>
            <p:cNvSpPr/>
            <p:nvPr/>
          </p:nvSpPr>
          <p:spPr>
            <a:xfrm>
              <a:off x="128994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89"/>
            <p:cNvSpPr/>
            <p:nvPr/>
          </p:nvSpPr>
          <p:spPr>
            <a:xfrm>
              <a:off x="112110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90"/>
            <p:cNvSpPr/>
            <p:nvPr/>
          </p:nvSpPr>
          <p:spPr>
            <a:xfrm>
              <a:off x="162762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91"/>
            <p:cNvSpPr/>
            <p:nvPr/>
          </p:nvSpPr>
          <p:spPr>
            <a:xfrm>
              <a:off x="145878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92"/>
            <p:cNvSpPr/>
            <p:nvPr/>
          </p:nvSpPr>
          <p:spPr>
            <a:xfrm>
              <a:off x="86784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93"/>
            <p:cNvSpPr/>
            <p:nvPr/>
          </p:nvSpPr>
          <p:spPr>
            <a:xfrm>
              <a:off x="103668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94"/>
            <p:cNvSpPr/>
            <p:nvPr/>
          </p:nvSpPr>
          <p:spPr>
            <a:xfrm>
              <a:off x="137436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95"/>
            <p:cNvSpPr/>
            <p:nvPr/>
          </p:nvSpPr>
          <p:spPr>
            <a:xfrm>
              <a:off x="120552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96"/>
            <p:cNvSpPr/>
            <p:nvPr/>
          </p:nvSpPr>
          <p:spPr>
            <a:xfrm>
              <a:off x="1712042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97"/>
            <p:cNvSpPr/>
            <p:nvPr/>
          </p:nvSpPr>
          <p:spPr>
            <a:xfrm>
              <a:off x="154320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98"/>
            <p:cNvSpPr/>
            <p:nvPr/>
          </p:nvSpPr>
          <p:spPr>
            <a:xfrm>
              <a:off x="69900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99"/>
            <p:cNvSpPr/>
            <p:nvPr/>
          </p:nvSpPr>
          <p:spPr>
            <a:xfrm>
              <a:off x="78342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100"/>
            <p:cNvSpPr/>
            <p:nvPr/>
          </p:nvSpPr>
          <p:spPr>
            <a:xfrm>
              <a:off x="95226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101"/>
            <p:cNvSpPr/>
            <p:nvPr/>
          </p:nvSpPr>
          <p:spPr>
            <a:xfrm>
              <a:off x="128994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102"/>
            <p:cNvSpPr/>
            <p:nvPr/>
          </p:nvSpPr>
          <p:spPr>
            <a:xfrm>
              <a:off x="112110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103"/>
            <p:cNvSpPr/>
            <p:nvPr/>
          </p:nvSpPr>
          <p:spPr>
            <a:xfrm>
              <a:off x="162762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104"/>
            <p:cNvSpPr/>
            <p:nvPr/>
          </p:nvSpPr>
          <p:spPr>
            <a:xfrm>
              <a:off x="145878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105"/>
            <p:cNvSpPr/>
            <p:nvPr/>
          </p:nvSpPr>
          <p:spPr>
            <a:xfrm>
              <a:off x="86784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106"/>
            <p:cNvSpPr/>
            <p:nvPr/>
          </p:nvSpPr>
          <p:spPr>
            <a:xfrm>
              <a:off x="103668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107"/>
            <p:cNvSpPr/>
            <p:nvPr/>
          </p:nvSpPr>
          <p:spPr>
            <a:xfrm>
              <a:off x="137436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108"/>
            <p:cNvSpPr/>
            <p:nvPr/>
          </p:nvSpPr>
          <p:spPr>
            <a:xfrm>
              <a:off x="120552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109"/>
            <p:cNvSpPr/>
            <p:nvPr/>
          </p:nvSpPr>
          <p:spPr>
            <a:xfrm>
              <a:off x="1712042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110"/>
            <p:cNvSpPr/>
            <p:nvPr/>
          </p:nvSpPr>
          <p:spPr>
            <a:xfrm>
              <a:off x="154320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111"/>
            <p:cNvSpPr/>
            <p:nvPr/>
          </p:nvSpPr>
          <p:spPr>
            <a:xfrm>
              <a:off x="69900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112"/>
            <p:cNvSpPr/>
            <p:nvPr/>
          </p:nvSpPr>
          <p:spPr>
            <a:xfrm>
              <a:off x="78342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113"/>
            <p:cNvSpPr/>
            <p:nvPr/>
          </p:nvSpPr>
          <p:spPr>
            <a:xfrm>
              <a:off x="95226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114"/>
            <p:cNvSpPr/>
            <p:nvPr/>
          </p:nvSpPr>
          <p:spPr>
            <a:xfrm>
              <a:off x="128994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115"/>
            <p:cNvSpPr/>
            <p:nvPr/>
          </p:nvSpPr>
          <p:spPr>
            <a:xfrm>
              <a:off x="112110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116"/>
            <p:cNvSpPr/>
            <p:nvPr/>
          </p:nvSpPr>
          <p:spPr>
            <a:xfrm>
              <a:off x="162762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117"/>
            <p:cNvSpPr/>
            <p:nvPr/>
          </p:nvSpPr>
          <p:spPr>
            <a:xfrm>
              <a:off x="145878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118"/>
            <p:cNvSpPr/>
            <p:nvPr/>
          </p:nvSpPr>
          <p:spPr>
            <a:xfrm>
              <a:off x="86784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119"/>
            <p:cNvSpPr/>
            <p:nvPr/>
          </p:nvSpPr>
          <p:spPr>
            <a:xfrm>
              <a:off x="103668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120"/>
            <p:cNvSpPr/>
            <p:nvPr/>
          </p:nvSpPr>
          <p:spPr>
            <a:xfrm>
              <a:off x="137436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121"/>
            <p:cNvSpPr/>
            <p:nvPr/>
          </p:nvSpPr>
          <p:spPr>
            <a:xfrm>
              <a:off x="120552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122"/>
            <p:cNvSpPr/>
            <p:nvPr/>
          </p:nvSpPr>
          <p:spPr>
            <a:xfrm>
              <a:off x="1712042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123"/>
            <p:cNvSpPr/>
            <p:nvPr/>
          </p:nvSpPr>
          <p:spPr>
            <a:xfrm>
              <a:off x="154320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extBox 164"/>
          <p:cNvSpPr txBox="1"/>
          <p:nvPr/>
        </p:nvSpPr>
        <p:spPr>
          <a:xfrm>
            <a:off x="1424088" y="4292506"/>
            <a:ext cx="1077933" cy="964502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600"/>
              </a:spcAft>
              <a:buSzPct val="70000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车辆实时</a:t>
            </a:r>
          </a:p>
          <a:p>
            <a:pPr algn="ctr">
              <a:spcAft>
                <a:spcPts val="600"/>
              </a:spcAft>
              <a:buSzPct val="70000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动力学模型</a:t>
            </a:r>
          </a:p>
          <a:p>
            <a:pPr algn="ctr">
              <a:spcAft>
                <a:spcPts val="600"/>
              </a:spcAft>
              <a:buSzPct val="70000"/>
            </a:pPr>
            <a:r>
              <a:rPr lang="en-US" altLang="zh-CN" sz="11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CAN</a:t>
            </a:r>
            <a:r>
              <a:rPr lang="zh-CN" altLang="en-US" sz="11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总线</a:t>
            </a:r>
            <a:endParaRPr lang="en-US" sz="1100" dirty="0" smtClean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4383794" y="167950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96" name="Picture 40">
            <a:extLst>
              <a:ext uri="{FF2B5EF4-FFF2-40B4-BE49-F238E27FC236}">
                <a16:creationId xmlns="" xmlns:a16="http://schemas.microsoft.com/office/drawing/2014/main" id="{CEAD8C98-2200-424F-8AE2-9D0FBADBCFF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9606" y="1635090"/>
            <a:ext cx="1686348" cy="1745677"/>
          </a:xfrm>
          <a:prstGeom prst="rect">
            <a:avLst/>
          </a:prstGeom>
        </p:spPr>
      </p:pic>
      <p:grpSp>
        <p:nvGrpSpPr>
          <p:cNvPr id="97" name="组 96"/>
          <p:cNvGrpSpPr/>
          <p:nvPr/>
        </p:nvGrpSpPr>
        <p:grpSpPr>
          <a:xfrm>
            <a:off x="7524831" y="1139139"/>
            <a:ext cx="1721697" cy="1386955"/>
            <a:chOff x="7504213" y="4443539"/>
            <a:chExt cx="1414553" cy="1140848"/>
          </a:xfrm>
        </p:grpSpPr>
        <p:pic>
          <p:nvPicPr>
            <p:cNvPr id="98" name="Picture 37">
              <a:extLst>
                <a:ext uri="{FF2B5EF4-FFF2-40B4-BE49-F238E27FC236}">
                  <a16:creationId xmlns="" xmlns:a16="http://schemas.microsoft.com/office/drawing/2014/main" id="{9063D281-CC1F-D047-9D2B-EE9C9D9E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04213" y="4443539"/>
              <a:ext cx="1414553" cy="1140848"/>
            </a:xfrm>
            <a:prstGeom prst="rect">
              <a:avLst/>
            </a:prstGeom>
          </p:spPr>
        </p:pic>
        <p:pic>
          <p:nvPicPr>
            <p:cNvPr id="99" name="Picture 38">
              <a:extLst>
                <a:ext uri="{FF2B5EF4-FFF2-40B4-BE49-F238E27FC236}">
                  <a16:creationId xmlns="" xmlns:a16="http://schemas.microsoft.com/office/drawing/2014/main" id="{C30446C2-7C2D-EC42-990B-C4799F09F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16502" y="4772736"/>
              <a:ext cx="407679" cy="407679"/>
            </a:xfrm>
            <a:prstGeom prst="rect">
              <a:avLst/>
            </a:prstGeom>
          </p:spPr>
        </p:pic>
        <p:pic>
          <p:nvPicPr>
            <p:cNvPr id="100" name="Picture 39">
              <a:extLst>
                <a:ext uri="{FF2B5EF4-FFF2-40B4-BE49-F238E27FC236}">
                  <a16:creationId xmlns="" xmlns:a16="http://schemas.microsoft.com/office/drawing/2014/main" id="{5FB3561B-2620-8D4D-AF40-40D78DED3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85922" y="4847420"/>
              <a:ext cx="274320" cy="274320"/>
            </a:xfrm>
            <a:prstGeom prst="rect">
              <a:avLst/>
            </a:prstGeom>
          </p:spPr>
        </p:pic>
        <p:pic>
          <p:nvPicPr>
            <p:cNvPr id="101" name="Picture 40">
              <a:extLst>
                <a:ext uri="{FF2B5EF4-FFF2-40B4-BE49-F238E27FC236}">
                  <a16:creationId xmlns="" xmlns:a16="http://schemas.microsoft.com/office/drawing/2014/main" id="{A8B5B24E-4FC6-DE46-A229-0AF5930EC5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541033" y="4770360"/>
              <a:ext cx="156656" cy="397235"/>
            </a:xfrm>
            <a:prstGeom prst="rect">
              <a:avLst/>
            </a:prstGeom>
          </p:spPr>
        </p:pic>
      </p:grpSp>
      <p:sp>
        <p:nvSpPr>
          <p:cNvPr id="103" name="矩形 102"/>
          <p:cNvSpPr/>
          <p:nvPr/>
        </p:nvSpPr>
        <p:spPr>
          <a:xfrm>
            <a:off x="7823894" y="100499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014586"/>
                </a:solidFill>
              </a:rPr>
              <a:t>大屏显示</a:t>
            </a:r>
            <a:endParaRPr lang="zh-CN" altLang="en-US" dirty="0">
              <a:solidFill>
                <a:srgbClr val="014586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4901362" y="1469236"/>
            <a:ext cx="14285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14586"/>
                </a:solidFill>
              </a:rPr>
              <a:t>PANOTEST</a:t>
            </a:r>
          </a:p>
          <a:p>
            <a:pPr algn="ctr"/>
            <a:r>
              <a:rPr lang="zh-CN" altLang="en-US" dirty="0" smtClean="0">
                <a:solidFill>
                  <a:srgbClr val="014586"/>
                </a:solidFill>
              </a:rPr>
              <a:t>上位机</a:t>
            </a:r>
            <a:endParaRPr lang="zh-CN" altLang="en-US" dirty="0">
              <a:solidFill>
                <a:srgbClr val="014586"/>
              </a:solidFill>
            </a:endParaRPr>
          </a:p>
        </p:txBody>
      </p:sp>
      <p:grpSp>
        <p:nvGrpSpPr>
          <p:cNvPr id="105" name="组 104"/>
          <p:cNvGrpSpPr/>
          <p:nvPr/>
        </p:nvGrpSpPr>
        <p:grpSpPr>
          <a:xfrm>
            <a:off x="4422586" y="2954363"/>
            <a:ext cx="819400" cy="978155"/>
            <a:chOff x="3933124" y="4811378"/>
            <a:chExt cx="819400" cy="978155"/>
          </a:xfrm>
        </p:grpSpPr>
        <p:sp>
          <p:nvSpPr>
            <p:cNvPr id="106" name="TextBox 164"/>
            <p:cNvSpPr txBox="1"/>
            <p:nvPr/>
          </p:nvSpPr>
          <p:spPr>
            <a:xfrm>
              <a:off x="3964230" y="4811378"/>
              <a:ext cx="747324" cy="96450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algn="ctr">
                <a:spcAft>
                  <a:spcPts val="600"/>
                </a:spcAft>
                <a:buSzPct val="70000"/>
              </a:pPr>
              <a:r>
                <a:rPr lang="zh-CN" altLang="en-US" sz="1100" dirty="0" smtClean="0">
                  <a:solidFill>
                    <a:srgbClr val="014586"/>
                  </a:solidFill>
                  <a:latin typeface="+mj-lt"/>
                </a:rPr>
                <a:t>交通模型</a:t>
              </a:r>
              <a:endParaRPr lang="en-US" altLang="zh-CN" sz="1100" dirty="0" smtClean="0">
                <a:solidFill>
                  <a:srgbClr val="014586"/>
                </a:solidFill>
                <a:latin typeface="+mj-lt"/>
              </a:endParaRPr>
            </a:p>
            <a:p>
              <a:pPr algn="ctr">
                <a:spcAft>
                  <a:spcPts val="600"/>
                </a:spcAft>
                <a:buSzPct val="70000"/>
              </a:pPr>
              <a:r>
                <a:rPr lang="zh-CN" altLang="en-US" sz="1100" dirty="0" smtClean="0">
                  <a:solidFill>
                    <a:srgbClr val="014586"/>
                  </a:solidFill>
                  <a:latin typeface="+mj-lt"/>
                </a:rPr>
                <a:t>道路模型</a:t>
              </a:r>
              <a:endParaRPr lang="en-US" altLang="zh-CN" sz="1100" dirty="0" smtClean="0">
                <a:solidFill>
                  <a:srgbClr val="014586"/>
                </a:solidFill>
                <a:latin typeface="+mj-lt"/>
              </a:endParaRPr>
            </a:p>
            <a:p>
              <a:pPr algn="ctr">
                <a:spcAft>
                  <a:spcPts val="600"/>
                </a:spcAft>
                <a:buSzPct val="70000"/>
              </a:pPr>
              <a:r>
                <a:rPr lang="zh-CN" altLang="en-US" sz="1100" dirty="0" smtClean="0">
                  <a:solidFill>
                    <a:srgbClr val="014586"/>
                  </a:solidFill>
                  <a:latin typeface="+mj-lt"/>
                </a:rPr>
                <a:t>气象模型</a:t>
              </a:r>
              <a:endParaRPr lang="en-US" altLang="zh-CN" sz="1100" dirty="0" smtClean="0">
                <a:solidFill>
                  <a:srgbClr val="014586"/>
                </a:solidFill>
                <a:latin typeface="+mj-lt"/>
              </a:endParaRPr>
            </a:p>
            <a:p>
              <a:pPr algn="ctr">
                <a:spcAft>
                  <a:spcPts val="600"/>
                </a:spcAft>
                <a:buSzPct val="70000"/>
              </a:pPr>
              <a:r>
                <a:rPr lang="zh-CN" altLang="en-US" sz="1100" dirty="0" smtClean="0">
                  <a:solidFill>
                    <a:srgbClr val="014586"/>
                  </a:solidFill>
                  <a:latin typeface="+mj-lt"/>
                </a:rPr>
                <a:t>高精地图</a:t>
              </a:r>
              <a:endParaRPr lang="en-US" altLang="zh-CN" sz="1100" dirty="0" smtClean="0">
                <a:solidFill>
                  <a:srgbClr val="014586"/>
                </a:solidFill>
                <a:latin typeface="+mj-lt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3933124" y="4820060"/>
              <a:ext cx="819400" cy="969473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8" name="TextBox 164"/>
          <p:cNvSpPr txBox="1"/>
          <p:nvPr/>
        </p:nvSpPr>
        <p:spPr>
          <a:xfrm>
            <a:off x="5327719" y="2954364"/>
            <a:ext cx="1402845" cy="964502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600"/>
              </a:spcAft>
              <a:buSzPct val="70000"/>
            </a:pPr>
            <a:r>
              <a:rPr lang="en-US" altLang="zh-CN" sz="1100" dirty="0" err="1" smtClean="0">
                <a:solidFill>
                  <a:srgbClr val="014586"/>
                </a:solidFill>
                <a:latin typeface="+mj-lt"/>
              </a:rPr>
              <a:t>TestMaster</a:t>
            </a:r>
            <a:endParaRPr lang="en-US" altLang="zh-CN" sz="1100" dirty="0" smtClean="0">
              <a:solidFill>
                <a:srgbClr val="014586"/>
              </a:solidFill>
              <a:latin typeface="+mj-lt"/>
            </a:endParaRPr>
          </a:p>
          <a:p>
            <a:pPr algn="ctr">
              <a:spcAft>
                <a:spcPts val="600"/>
              </a:spcAft>
              <a:buSzPct val="70000"/>
            </a:pPr>
            <a:r>
              <a:rPr lang="en-US" altLang="zh-CN" sz="1100" dirty="0" err="1" smtClean="0">
                <a:solidFill>
                  <a:srgbClr val="014586"/>
                </a:solidFill>
                <a:latin typeface="+mj-lt"/>
              </a:rPr>
              <a:t>PanoScenarios</a:t>
            </a:r>
            <a:r>
              <a:rPr lang="en-US" altLang="zh-CN" sz="1100" dirty="0" smtClean="0">
                <a:solidFill>
                  <a:srgbClr val="014586"/>
                </a:solidFill>
                <a:latin typeface="+mj-lt"/>
              </a:rPr>
              <a:t> for V2x</a:t>
            </a:r>
          </a:p>
          <a:p>
            <a:pPr algn="ctr">
              <a:spcAft>
                <a:spcPts val="600"/>
              </a:spcAft>
              <a:buSzPct val="70000"/>
            </a:pPr>
            <a:r>
              <a:rPr lang="en-US" altLang="zh-CN" sz="1100" dirty="0" err="1" smtClean="0">
                <a:solidFill>
                  <a:srgbClr val="014586"/>
                </a:solidFill>
                <a:latin typeface="+mj-lt"/>
              </a:rPr>
              <a:t>TestResult</a:t>
            </a:r>
            <a:endParaRPr lang="en-US" altLang="zh-CN" sz="1100" dirty="0" smtClean="0">
              <a:solidFill>
                <a:srgbClr val="014586"/>
              </a:solidFill>
              <a:latin typeface="+mj-lt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296614" y="2963045"/>
            <a:ext cx="1447607" cy="96947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0" name="Straight Arrow Connector 12"/>
          <p:cNvCxnSpPr>
            <a:cxnSpLocks/>
          </p:cNvCxnSpPr>
          <p:nvPr/>
        </p:nvCxnSpPr>
        <p:spPr>
          <a:xfrm flipH="1">
            <a:off x="2690366" y="2485120"/>
            <a:ext cx="2130443" cy="13654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3399129" y="216561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14586"/>
                </a:solidFill>
              </a:rPr>
              <a:t>ETH</a:t>
            </a:r>
            <a:endParaRPr lang="zh-CN" altLang="en-US" dirty="0">
              <a:solidFill>
                <a:srgbClr val="014586"/>
              </a:solidFill>
            </a:endParaRPr>
          </a:p>
        </p:txBody>
      </p:sp>
      <p:cxnSp>
        <p:nvCxnSpPr>
          <p:cNvPr id="112" name="Straight Arrow Connector 12"/>
          <p:cNvCxnSpPr>
            <a:cxnSpLocks/>
          </p:cNvCxnSpPr>
          <p:nvPr/>
        </p:nvCxnSpPr>
        <p:spPr>
          <a:xfrm flipH="1">
            <a:off x="6377670" y="2350247"/>
            <a:ext cx="559922" cy="0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6840612" y="1441939"/>
            <a:ext cx="774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14586"/>
                </a:solidFill>
              </a:rPr>
              <a:t>HDMI</a:t>
            </a:r>
            <a:endParaRPr lang="zh-CN" altLang="en-US" dirty="0">
              <a:solidFill>
                <a:srgbClr val="014586"/>
              </a:solidFill>
            </a:endParaRPr>
          </a:p>
        </p:txBody>
      </p:sp>
      <p:grpSp>
        <p:nvGrpSpPr>
          <p:cNvPr id="114" name="组 113"/>
          <p:cNvGrpSpPr/>
          <p:nvPr/>
        </p:nvGrpSpPr>
        <p:grpSpPr>
          <a:xfrm>
            <a:off x="4926312" y="5024893"/>
            <a:ext cx="1318019" cy="893132"/>
            <a:chOff x="3082661" y="5857805"/>
            <a:chExt cx="1318019" cy="893132"/>
          </a:xfrm>
        </p:grpSpPr>
        <p:pic>
          <p:nvPicPr>
            <p:cNvPr id="115" name="Picture 19"/>
            <p:cNvPicPr>
              <a:picLocks noChangeAspect="1"/>
            </p:cNvPicPr>
            <p:nvPr/>
          </p:nvPicPr>
          <p:blipFill>
            <a:blip r:embed="rId7" cstate="email">
              <a:duotone>
                <a:prstClr val="black"/>
                <a:srgbClr val="0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82661" y="5857805"/>
              <a:ext cx="1318019" cy="893132"/>
            </a:xfrm>
            <a:prstGeom prst="rect">
              <a:avLst/>
            </a:prstGeom>
          </p:spPr>
        </p:pic>
        <p:sp>
          <p:nvSpPr>
            <p:cNvPr id="116" name="矩形 115"/>
            <p:cNvSpPr/>
            <p:nvPr/>
          </p:nvSpPr>
          <p:spPr>
            <a:xfrm>
              <a:off x="3344503" y="6111792"/>
              <a:ext cx="6848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14586"/>
                  </a:solidFill>
                </a:rPr>
                <a:t>OBU</a:t>
              </a:r>
              <a:endParaRPr lang="zh-CN" altLang="en-US" dirty="0">
                <a:solidFill>
                  <a:srgbClr val="014586"/>
                </a:solidFill>
              </a:endParaRPr>
            </a:p>
          </p:txBody>
        </p:sp>
      </p:grpSp>
      <p:sp>
        <p:nvSpPr>
          <p:cNvPr id="117" name="矩形 116"/>
          <p:cNvSpPr/>
          <p:nvPr/>
        </p:nvSpPr>
        <p:spPr>
          <a:xfrm>
            <a:off x="4422586" y="3946170"/>
            <a:ext cx="2321636" cy="34136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上位机软件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18" name="Straight Arrow Connector 12"/>
          <p:cNvCxnSpPr>
            <a:cxnSpLocks/>
          </p:cNvCxnSpPr>
          <p:nvPr/>
        </p:nvCxnSpPr>
        <p:spPr>
          <a:xfrm flipH="1" flipV="1">
            <a:off x="2649397" y="5461821"/>
            <a:ext cx="2376261" cy="14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3644949" y="5115012"/>
            <a:ext cx="672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14586"/>
                </a:solidFill>
              </a:rPr>
              <a:t>CAN</a:t>
            </a:r>
            <a:endParaRPr lang="zh-CN" altLang="en-US" dirty="0">
              <a:solidFill>
                <a:srgbClr val="014586"/>
              </a:solidFill>
            </a:endParaRPr>
          </a:p>
        </p:txBody>
      </p:sp>
      <p:cxnSp>
        <p:nvCxnSpPr>
          <p:cNvPr id="120" name="Straight Arrow Connector 12"/>
          <p:cNvCxnSpPr>
            <a:cxnSpLocks/>
          </p:cNvCxnSpPr>
          <p:nvPr/>
        </p:nvCxnSpPr>
        <p:spPr>
          <a:xfrm flipV="1">
            <a:off x="6910279" y="1802406"/>
            <a:ext cx="0" cy="573492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"/>
          <p:cNvCxnSpPr>
            <a:cxnSpLocks/>
          </p:cNvCxnSpPr>
          <p:nvPr/>
        </p:nvCxnSpPr>
        <p:spPr>
          <a:xfrm>
            <a:off x="6896622" y="1802393"/>
            <a:ext cx="778432" cy="13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"/>
          <p:cNvCxnSpPr>
            <a:cxnSpLocks/>
          </p:cNvCxnSpPr>
          <p:nvPr/>
        </p:nvCxnSpPr>
        <p:spPr>
          <a:xfrm flipH="1">
            <a:off x="6377670" y="2815689"/>
            <a:ext cx="1218181" cy="13010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"/>
          <p:cNvCxnSpPr>
            <a:cxnSpLocks/>
          </p:cNvCxnSpPr>
          <p:nvPr/>
        </p:nvCxnSpPr>
        <p:spPr>
          <a:xfrm flipH="1" flipV="1">
            <a:off x="9055734" y="2563450"/>
            <a:ext cx="37722" cy="2720460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"/>
          <p:cNvCxnSpPr>
            <a:cxnSpLocks/>
          </p:cNvCxnSpPr>
          <p:nvPr/>
        </p:nvCxnSpPr>
        <p:spPr>
          <a:xfrm flipH="1">
            <a:off x="6218056" y="5224001"/>
            <a:ext cx="1377795" cy="11982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3248905" y="2452362"/>
            <a:ext cx="954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7F7F7F"/>
                </a:solidFill>
              </a:rPr>
              <a:t>模型</a:t>
            </a:r>
            <a:r>
              <a:rPr lang="en-US" altLang="zh-CN" sz="1400" dirty="0" smtClean="0">
                <a:solidFill>
                  <a:srgbClr val="7F7F7F"/>
                </a:solidFill>
              </a:rPr>
              <a:t>/</a:t>
            </a:r>
            <a:r>
              <a:rPr lang="zh-CN" altLang="en-US" sz="1400" dirty="0" smtClean="0">
                <a:solidFill>
                  <a:srgbClr val="7F7F7F"/>
                </a:solidFill>
              </a:rPr>
              <a:t>参数</a:t>
            </a:r>
            <a:endParaRPr lang="en-US" altLang="zh-CN" sz="1400" dirty="0" smtClean="0">
              <a:solidFill>
                <a:srgbClr val="7F7F7F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7F7F7F"/>
                </a:solidFill>
              </a:rPr>
              <a:t>仿真结果</a:t>
            </a:r>
            <a:endParaRPr lang="zh-CN" altLang="en-US" sz="1400" dirty="0">
              <a:solidFill>
                <a:srgbClr val="7F7F7F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534032" y="544271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7F7F7F"/>
                </a:solidFill>
              </a:rPr>
              <a:t>控制指令</a:t>
            </a:r>
            <a:endParaRPr lang="zh-CN" altLang="en-US" sz="1400" dirty="0">
              <a:solidFill>
                <a:srgbClr val="7F7F7F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969904" y="276659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14586"/>
                </a:solidFill>
              </a:rPr>
              <a:t>ETH</a:t>
            </a:r>
            <a:endParaRPr lang="zh-CN" altLang="en-US" dirty="0">
              <a:solidFill>
                <a:srgbClr val="014586"/>
              </a:solidFill>
            </a:endParaRPr>
          </a:p>
        </p:txBody>
      </p:sp>
      <p:cxnSp>
        <p:nvCxnSpPr>
          <p:cNvPr id="133" name="Straight Arrow Connector 12"/>
          <p:cNvCxnSpPr>
            <a:cxnSpLocks/>
          </p:cNvCxnSpPr>
          <p:nvPr/>
        </p:nvCxnSpPr>
        <p:spPr>
          <a:xfrm flipH="1" flipV="1">
            <a:off x="7570109" y="2791098"/>
            <a:ext cx="25741" cy="2444885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6436309" y="494115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7F7F7F"/>
                </a:solidFill>
              </a:rPr>
              <a:t>位置信息</a:t>
            </a:r>
            <a:endParaRPr lang="zh-CN" altLang="en-US" sz="1400" dirty="0">
              <a:solidFill>
                <a:srgbClr val="7F7F7F"/>
              </a:solidFill>
            </a:endParaRPr>
          </a:p>
        </p:txBody>
      </p:sp>
      <p:cxnSp>
        <p:nvCxnSpPr>
          <p:cNvPr id="138" name="Straight Arrow Connector 12"/>
          <p:cNvCxnSpPr>
            <a:cxnSpLocks/>
          </p:cNvCxnSpPr>
          <p:nvPr/>
        </p:nvCxnSpPr>
        <p:spPr>
          <a:xfrm flipH="1">
            <a:off x="6377672" y="2564074"/>
            <a:ext cx="2703803" cy="24992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Picture 38">
            <a:extLst>
              <a:ext uri="{FF2B5EF4-FFF2-40B4-BE49-F238E27FC236}">
                <a16:creationId xmlns="" xmlns:a16="http://schemas.microsoft.com/office/drawing/2014/main" id="{3DA61F85-1C84-4620-9869-81A6B36B0B04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506395" y="4935274"/>
            <a:ext cx="1090255" cy="1090255"/>
          </a:xfrm>
          <a:prstGeom prst="rect">
            <a:avLst/>
          </a:prstGeom>
        </p:spPr>
      </p:pic>
      <p:sp>
        <p:nvSpPr>
          <p:cNvPr id="143" name="矩形 142"/>
          <p:cNvSpPr/>
          <p:nvPr/>
        </p:nvSpPr>
        <p:spPr>
          <a:xfrm>
            <a:off x="6969904" y="226336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14586"/>
                </a:solidFill>
              </a:rPr>
              <a:t>ETH</a:t>
            </a:r>
            <a:endParaRPr lang="zh-CN" altLang="en-US" dirty="0">
              <a:solidFill>
                <a:srgbClr val="014586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8200944" y="2544822"/>
            <a:ext cx="8959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7F7F7F"/>
                </a:solidFill>
              </a:rPr>
              <a:t>V2X</a:t>
            </a:r>
            <a:r>
              <a:rPr lang="zh-CN" altLang="en-US" sz="1400" dirty="0" smtClean="0">
                <a:solidFill>
                  <a:srgbClr val="7F7F7F"/>
                </a:solidFill>
              </a:rPr>
              <a:t>消息</a:t>
            </a:r>
            <a:endParaRPr lang="zh-CN" altLang="en-US" sz="1400" dirty="0">
              <a:solidFill>
                <a:srgbClr val="7F7F7F"/>
              </a:solidFill>
            </a:endParaRPr>
          </a:p>
        </p:txBody>
      </p:sp>
      <p:grpSp>
        <p:nvGrpSpPr>
          <p:cNvPr id="147" name="组 146"/>
          <p:cNvGrpSpPr/>
          <p:nvPr/>
        </p:nvGrpSpPr>
        <p:grpSpPr>
          <a:xfrm>
            <a:off x="6783086" y="5424458"/>
            <a:ext cx="1024251" cy="436384"/>
            <a:chOff x="6514236" y="4301746"/>
            <a:chExt cx="1632244" cy="928055"/>
          </a:xfrm>
        </p:grpSpPr>
        <p:pic>
          <p:nvPicPr>
            <p:cNvPr id="148" name="Graphic 3" descr="Wi-Fi">
              <a:extLst>
                <a:ext uri="{FF2B5EF4-FFF2-40B4-BE49-F238E27FC236}">
                  <a16:creationId xmlns="" xmlns:a16="http://schemas.microsoft.com/office/drawing/2014/main" id="{0954961A-0BAC-489C-9506-5C9A4766F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lum bright="20000" contrast="-40000"/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6200000">
              <a:off x="7232080" y="4301746"/>
              <a:ext cx="914400" cy="914400"/>
            </a:xfrm>
            <a:prstGeom prst="rect">
              <a:avLst/>
            </a:prstGeom>
          </p:spPr>
        </p:pic>
        <p:pic>
          <p:nvPicPr>
            <p:cNvPr id="149" name="Graphic 3" descr="Wi-Fi">
              <a:extLst>
                <a:ext uri="{FF2B5EF4-FFF2-40B4-BE49-F238E27FC236}">
                  <a16:creationId xmlns="" xmlns:a16="http://schemas.microsoft.com/office/drawing/2014/main" id="{0954961A-0BAC-489C-9506-5C9A4766F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lum bright="20000" contrast="-40000"/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6200000" flipV="1">
              <a:off x="6538868" y="4290769"/>
              <a:ext cx="914400" cy="963664"/>
            </a:xfrm>
            <a:prstGeom prst="rect">
              <a:avLst/>
            </a:prstGeom>
          </p:spPr>
        </p:pic>
      </p:grpSp>
      <p:sp>
        <p:nvSpPr>
          <p:cNvPr id="150" name="矩形 149"/>
          <p:cNvSpPr/>
          <p:nvPr/>
        </p:nvSpPr>
        <p:spPr>
          <a:xfrm>
            <a:off x="8743509" y="5676607"/>
            <a:ext cx="672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14586"/>
                </a:solidFill>
              </a:rPr>
              <a:t>RSU</a:t>
            </a:r>
            <a:endParaRPr lang="zh-CN" altLang="en-US" dirty="0">
              <a:solidFill>
                <a:srgbClr val="014586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1080519" y="1559956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14586"/>
                </a:solidFill>
              </a:rPr>
              <a:t>PANOBOX</a:t>
            </a:r>
          </a:p>
          <a:p>
            <a:pPr algn="ctr"/>
            <a:r>
              <a:rPr lang="zh-CN" altLang="en-US" dirty="0" smtClean="0">
                <a:solidFill>
                  <a:srgbClr val="014586"/>
                </a:solidFill>
              </a:rPr>
              <a:t>实时车辆模拟器</a:t>
            </a:r>
            <a:endParaRPr lang="zh-CN" altLang="en-US" dirty="0">
              <a:solidFill>
                <a:srgbClr val="0145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798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2909" y="0"/>
            <a:ext cx="8781246" cy="88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44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开发标的 </a:t>
            </a:r>
            <a:r>
              <a:rPr kumimoji="1" lang="en-US" altLang="zh-CN" sz="44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-</a:t>
            </a:r>
            <a:r>
              <a:rPr kumimoji="1" lang="zh-CN" altLang="en-US" sz="44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 </a:t>
            </a:r>
            <a:r>
              <a:rPr kumimoji="1" lang="en-US" altLang="zh-CN" sz="44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V2X</a:t>
            </a:r>
            <a:r>
              <a:rPr kumimoji="1" lang="en-US" altLang="en-US" sz="4400" dirty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 </a:t>
            </a:r>
            <a:r>
              <a:rPr kumimoji="1" lang="en-US" altLang="en-US" sz="44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RSU(</a:t>
            </a:r>
            <a:r>
              <a:rPr kumimoji="1" lang="en-US" altLang="en-US" sz="4400" dirty="0" err="1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模拟OBU</a:t>
            </a:r>
            <a:r>
              <a:rPr kumimoji="1" lang="en-US" altLang="en-US" sz="44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)</a:t>
            </a:r>
            <a:endParaRPr kumimoji="1" lang="en-US" altLang="zh-CN" sz="4400" dirty="0">
              <a:solidFill>
                <a:schemeClr val="accent5">
                  <a:lumMod val="75000"/>
                </a:schemeClr>
              </a:solidFill>
              <a:latin typeface="微软雅黑"/>
              <a:ea typeface="微软雅黑"/>
              <a:cs typeface="微软雅黑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93575" y="5128149"/>
            <a:ext cx="1597831" cy="11861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Group 24"/>
          <p:cNvGrpSpPr/>
          <p:nvPr/>
        </p:nvGrpSpPr>
        <p:grpSpPr>
          <a:xfrm>
            <a:off x="1247537" y="2159839"/>
            <a:ext cx="1466850" cy="3638550"/>
            <a:chOff x="485775" y="619125"/>
            <a:chExt cx="1466850" cy="3638550"/>
          </a:xfrm>
        </p:grpSpPr>
        <p:sp>
          <p:nvSpPr>
            <p:cNvPr id="5" name="Rectangle 25"/>
            <p:cNvSpPr/>
            <p:nvPr/>
          </p:nvSpPr>
          <p:spPr>
            <a:xfrm>
              <a:off x="485775" y="619125"/>
              <a:ext cx="1466850" cy="363855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26"/>
            <p:cNvSpPr/>
            <p:nvPr/>
          </p:nvSpPr>
          <p:spPr>
            <a:xfrm>
              <a:off x="638175" y="771525"/>
              <a:ext cx="1163496" cy="333375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27"/>
            <p:cNvCxnSpPr/>
            <p:nvPr/>
          </p:nvCxnSpPr>
          <p:spPr>
            <a:xfrm>
              <a:off x="637452" y="1571625"/>
              <a:ext cx="1163496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28"/>
            <p:cNvCxnSpPr/>
            <p:nvPr/>
          </p:nvCxnSpPr>
          <p:spPr>
            <a:xfrm>
              <a:off x="637452" y="1847850"/>
              <a:ext cx="1163496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29"/>
            <p:cNvCxnSpPr/>
            <p:nvPr/>
          </p:nvCxnSpPr>
          <p:spPr>
            <a:xfrm>
              <a:off x="637452" y="2009775"/>
              <a:ext cx="1163496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0"/>
            <p:cNvCxnSpPr/>
            <p:nvPr/>
          </p:nvCxnSpPr>
          <p:spPr>
            <a:xfrm>
              <a:off x="637452" y="2628900"/>
              <a:ext cx="1163496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31"/>
            <p:cNvSpPr/>
            <p:nvPr/>
          </p:nvSpPr>
          <p:spPr>
            <a:xfrm>
              <a:off x="69900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32"/>
            <p:cNvSpPr/>
            <p:nvPr/>
          </p:nvSpPr>
          <p:spPr>
            <a:xfrm>
              <a:off x="78342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33"/>
            <p:cNvSpPr/>
            <p:nvPr/>
          </p:nvSpPr>
          <p:spPr>
            <a:xfrm>
              <a:off x="95226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34"/>
            <p:cNvSpPr/>
            <p:nvPr/>
          </p:nvSpPr>
          <p:spPr>
            <a:xfrm>
              <a:off x="128994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35"/>
            <p:cNvSpPr/>
            <p:nvPr/>
          </p:nvSpPr>
          <p:spPr>
            <a:xfrm>
              <a:off x="112110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36"/>
            <p:cNvSpPr/>
            <p:nvPr/>
          </p:nvSpPr>
          <p:spPr>
            <a:xfrm>
              <a:off x="162762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37"/>
            <p:cNvSpPr/>
            <p:nvPr/>
          </p:nvSpPr>
          <p:spPr>
            <a:xfrm>
              <a:off x="145878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38"/>
            <p:cNvSpPr/>
            <p:nvPr/>
          </p:nvSpPr>
          <p:spPr>
            <a:xfrm>
              <a:off x="744936" y="840259"/>
              <a:ext cx="328337" cy="11650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39"/>
            <p:cNvSpPr/>
            <p:nvPr/>
          </p:nvSpPr>
          <p:spPr>
            <a:xfrm>
              <a:off x="1358965" y="845554"/>
              <a:ext cx="328337" cy="11650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44"/>
            <p:cNvSpPr/>
            <p:nvPr/>
          </p:nvSpPr>
          <p:spPr>
            <a:xfrm>
              <a:off x="744936" y="1658278"/>
              <a:ext cx="328337" cy="11650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48"/>
            <p:cNvSpPr/>
            <p:nvPr/>
          </p:nvSpPr>
          <p:spPr>
            <a:xfrm>
              <a:off x="1360676" y="1658278"/>
              <a:ext cx="328337" cy="11650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49"/>
            <p:cNvCxnSpPr/>
            <p:nvPr/>
          </p:nvCxnSpPr>
          <p:spPr>
            <a:xfrm>
              <a:off x="637452" y="1030754"/>
              <a:ext cx="1163496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50"/>
            <p:cNvSpPr/>
            <p:nvPr/>
          </p:nvSpPr>
          <p:spPr>
            <a:xfrm>
              <a:off x="86784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51"/>
            <p:cNvSpPr/>
            <p:nvPr/>
          </p:nvSpPr>
          <p:spPr>
            <a:xfrm>
              <a:off x="103668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52"/>
            <p:cNvSpPr/>
            <p:nvPr/>
          </p:nvSpPr>
          <p:spPr>
            <a:xfrm>
              <a:off x="137436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53"/>
            <p:cNvSpPr/>
            <p:nvPr/>
          </p:nvSpPr>
          <p:spPr>
            <a:xfrm>
              <a:off x="120552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57"/>
            <p:cNvSpPr/>
            <p:nvPr/>
          </p:nvSpPr>
          <p:spPr>
            <a:xfrm>
              <a:off x="1712042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58"/>
            <p:cNvSpPr/>
            <p:nvPr/>
          </p:nvSpPr>
          <p:spPr>
            <a:xfrm>
              <a:off x="154320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59"/>
            <p:cNvSpPr/>
            <p:nvPr/>
          </p:nvSpPr>
          <p:spPr>
            <a:xfrm>
              <a:off x="69900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60"/>
            <p:cNvSpPr/>
            <p:nvPr/>
          </p:nvSpPr>
          <p:spPr>
            <a:xfrm>
              <a:off x="78342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61"/>
            <p:cNvSpPr/>
            <p:nvPr/>
          </p:nvSpPr>
          <p:spPr>
            <a:xfrm>
              <a:off x="95226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62"/>
            <p:cNvSpPr/>
            <p:nvPr/>
          </p:nvSpPr>
          <p:spPr>
            <a:xfrm>
              <a:off x="128994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63"/>
            <p:cNvSpPr/>
            <p:nvPr/>
          </p:nvSpPr>
          <p:spPr>
            <a:xfrm>
              <a:off x="112110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64"/>
            <p:cNvSpPr/>
            <p:nvPr/>
          </p:nvSpPr>
          <p:spPr>
            <a:xfrm>
              <a:off x="162762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65"/>
            <p:cNvSpPr/>
            <p:nvPr/>
          </p:nvSpPr>
          <p:spPr>
            <a:xfrm>
              <a:off x="145878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66"/>
            <p:cNvSpPr/>
            <p:nvPr/>
          </p:nvSpPr>
          <p:spPr>
            <a:xfrm>
              <a:off x="86784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67"/>
            <p:cNvSpPr/>
            <p:nvPr/>
          </p:nvSpPr>
          <p:spPr>
            <a:xfrm>
              <a:off x="103668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68"/>
            <p:cNvSpPr/>
            <p:nvPr/>
          </p:nvSpPr>
          <p:spPr>
            <a:xfrm>
              <a:off x="137436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69"/>
            <p:cNvSpPr/>
            <p:nvPr/>
          </p:nvSpPr>
          <p:spPr>
            <a:xfrm>
              <a:off x="120552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70"/>
            <p:cNvSpPr/>
            <p:nvPr/>
          </p:nvSpPr>
          <p:spPr>
            <a:xfrm>
              <a:off x="1712042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71"/>
            <p:cNvSpPr/>
            <p:nvPr/>
          </p:nvSpPr>
          <p:spPr>
            <a:xfrm>
              <a:off x="154320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72"/>
            <p:cNvSpPr/>
            <p:nvPr/>
          </p:nvSpPr>
          <p:spPr>
            <a:xfrm>
              <a:off x="69900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73"/>
            <p:cNvSpPr/>
            <p:nvPr/>
          </p:nvSpPr>
          <p:spPr>
            <a:xfrm>
              <a:off x="78342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74"/>
            <p:cNvSpPr/>
            <p:nvPr/>
          </p:nvSpPr>
          <p:spPr>
            <a:xfrm>
              <a:off x="95226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75"/>
            <p:cNvSpPr/>
            <p:nvPr/>
          </p:nvSpPr>
          <p:spPr>
            <a:xfrm>
              <a:off x="128994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76"/>
            <p:cNvSpPr/>
            <p:nvPr/>
          </p:nvSpPr>
          <p:spPr>
            <a:xfrm>
              <a:off x="112110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77"/>
            <p:cNvSpPr/>
            <p:nvPr/>
          </p:nvSpPr>
          <p:spPr>
            <a:xfrm>
              <a:off x="162762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78"/>
            <p:cNvSpPr/>
            <p:nvPr/>
          </p:nvSpPr>
          <p:spPr>
            <a:xfrm>
              <a:off x="145878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79"/>
            <p:cNvSpPr/>
            <p:nvPr/>
          </p:nvSpPr>
          <p:spPr>
            <a:xfrm>
              <a:off x="86784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80"/>
            <p:cNvSpPr/>
            <p:nvPr/>
          </p:nvSpPr>
          <p:spPr>
            <a:xfrm>
              <a:off x="103668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81"/>
            <p:cNvSpPr/>
            <p:nvPr/>
          </p:nvSpPr>
          <p:spPr>
            <a:xfrm>
              <a:off x="137436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82"/>
            <p:cNvSpPr/>
            <p:nvPr/>
          </p:nvSpPr>
          <p:spPr>
            <a:xfrm>
              <a:off x="120552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83"/>
            <p:cNvSpPr/>
            <p:nvPr/>
          </p:nvSpPr>
          <p:spPr>
            <a:xfrm>
              <a:off x="1712042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84"/>
            <p:cNvSpPr/>
            <p:nvPr/>
          </p:nvSpPr>
          <p:spPr>
            <a:xfrm>
              <a:off x="154320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85"/>
            <p:cNvSpPr/>
            <p:nvPr/>
          </p:nvSpPr>
          <p:spPr>
            <a:xfrm>
              <a:off x="69900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86"/>
            <p:cNvSpPr/>
            <p:nvPr/>
          </p:nvSpPr>
          <p:spPr>
            <a:xfrm>
              <a:off x="78342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87"/>
            <p:cNvSpPr/>
            <p:nvPr/>
          </p:nvSpPr>
          <p:spPr>
            <a:xfrm>
              <a:off x="95226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88"/>
            <p:cNvSpPr/>
            <p:nvPr/>
          </p:nvSpPr>
          <p:spPr>
            <a:xfrm>
              <a:off x="128994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89"/>
            <p:cNvSpPr/>
            <p:nvPr/>
          </p:nvSpPr>
          <p:spPr>
            <a:xfrm>
              <a:off x="112110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90"/>
            <p:cNvSpPr/>
            <p:nvPr/>
          </p:nvSpPr>
          <p:spPr>
            <a:xfrm>
              <a:off x="162762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91"/>
            <p:cNvSpPr/>
            <p:nvPr/>
          </p:nvSpPr>
          <p:spPr>
            <a:xfrm>
              <a:off x="145878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92"/>
            <p:cNvSpPr/>
            <p:nvPr/>
          </p:nvSpPr>
          <p:spPr>
            <a:xfrm>
              <a:off x="86784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93"/>
            <p:cNvSpPr/>
            <p:nvPr/>
          </p:nvSpPr>
          <p:spPr>
            <a:xfrm>
              <a:off x="103668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94"/>
            <p:cNvSpPr/>
            <p:nvPr/>
          </p:nvSpPr>
          <p:spPr>
            <a:xfrm>
              <a:off x="137436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95"/>
            <p:cNvSpPr/>
            <p:nvPr/>
          </p:nvSpPr>
          <p:spPr>
            <a:xfrm>
              <a:off x="120552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96"/>
            <p:cNvSpPr/>
            <p:nvPr/>
          </p:nvSpPr>
          <p:spPr>
            <a:xfrm>
              <a:off x="1712042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97"/>
            <p:cNvSpPr/>
            <p:nvPr/>
          </p:nvSpPr>
          <p:spPr>
            <a:xfrm>
              <a:off x="154320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98"/>
            <p:cNvSpPr/>
            <p:nvPr/>
          </p:nvSpPr>
          <p:spPr>
            <a:xfrm>
              <a:off x="69900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99"/>
            <p:cNvSpPr/>
            <p:nvPr/>
          </p:nvSpPr>
          <p:spPr>
            <a:xfrm>
              <a:off x="78342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100"/>
            <p:cNvSpPr/>
            <p:nvPr/>
          </p:nvSpPr>
          <p:spPr>
            <a:xfrm>
              <a:off x="95226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101"/>
            <p:cNvSpPr/>
            <p:nvPr/>
          </p:nvSpPr>
          <p:spPr>
            <a:xfrm>
              <a:off x="128994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102"/>
            <p:cNvSpPr/>
            <p:nvPr/>
          </p:nvSpPr>
          <p:spPr>
            <a:xfrm>
              <a:off x="112110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103"/>
            <p:cNvSpPr/>
            <p:nvPr/>
          </p:nvSpPr>
          <p:spPr>
            <a:xfrm>
              <a:off x="162762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104"/>
            <p:cNvSpPr/>
            <p:nvPr/>
          </p:nvSpPr>
          <p:spPr>
            <a:xfrm>
              <a:off x="145878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105"/>
            <p:cNvSpPr/>
            <p:nvPr/>
          </p:nvSpPr>
          <p:spPr>
            <a:xfrm>
              <a:off x="86784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106"/>
            <p:cNvSpPr/>
            <p:nvPr/>
          </p:nvSpPr>
          <p:spPr>
            <a:xfrm>
              <a:off x="103668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107"/>
            <p:cNvSpPr/>
            <p:nvPr/>
          </p:nvSpPr>
          <p:spPr>
            <a:xfrm>
              <a:off x="137436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108"/>
            <p:cNvSpPr/>
            <p:nvPr/>
          </p:nvSpPr>
          <p:spPr>
            <a:xfrm>
              <a:off x="120552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109"/>
            <p:cNvSpPr/>
            <p:nvPr/>
          </p:nvSpPr>
          <p:spPr>
            <a:xfrm>
              <a:off x="1712042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110"/>
            <p:cNvSpPr/>
            <p:nvPr/>
          </p:nvSpPr>
          <p:spPr>
            <a:xfrm>
              <a:off x="154320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111"/>
            <p:cNvSpPr/>
            <p:nvPr/>
          </p:nvSpPr>
          <p:spPr>
            <a:xfrm>
              <a:off x="69900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112"/>
            <p:cNvSpPr/>
            <p:nvPr/>
          </p:nvSpPr>
          <p:spPr>
            <a:xfrm>
              <a:off x="78342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113"/>
            <p:cNvSpPr/>
            <p:nvPr/>
          </p:nvSpPr>
          <p:spPr>
            <a:xfrm>
              <a:off x="95226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114"/>
            <p:cNvSpPr/>
            <p:nvPr/>
          </p:nvSpPr>
          <p:spPr>
            <a:xfrm>
              <a:off x="128994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115"/>
            <p:cNvSpPr/>
            <p:nvPr/>
          </p:nvSpPr>
          <p:spPr>
            <a:xfrm>
              <a:off x="112110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116"/>
            <p:cNvSpPr/>
            <p:nvPr/>
          </p:nvSpPr>
          <p:spPr>
            <a:xfrm>
              <a:off x="162762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117"/>
            <p:cNvSpPr/>
            <p:nvPr/>
          </p:nvSpPr>
          <p:spPr>
            <a:xfrm>
              <a:off x="145878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118"/>
            <p:cNvSpPr/>
            <p:nvPr/>
          </p:nvSpPr>
          <p:spPr>
            <a:xfrm>
              <a:off x="86784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119"/>
            <p:cNvSpPr/>
            <p:nvPr/>
          </p:nvSpPr>
          <p:spPr>
            <a:xfrm>
              <a:off x="103668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120"/>
            <p:cNvSpPr/>
            <p:nvPr/>
          </p:nvSpPr>
          <p:spPr>
            <a:xfrm>
              <a:off x="137436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121"/>
            <p:cNvSpPr/>
            <p:nvPr/>
          </p:nvSpPr>
          <p:spPr>
            <a:xfrm>
              <a:off x="120552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122"/>
            <p:cNvSpPr/>
            <p:nvPr/>
          </p:nvSpPr>
          <p:spPr>
            <a:xfrm>
              <a:off x="1712042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123"/>
            <p:cNvSpPr/>
            <p:nvPr/>
          </p:nvSpPr>
          <p:spPr>
            <a:xfrm>
              <a:off x="154320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extBox 164"/>
          <p:cNvSpPr txBox="1"/>
          <p:nvPr/>
        </p:nvSpPr>
        <p:spPr>
          <a:xfrm>
            <a:off x="1424088" y="4292506"/>
            <a:ext cx="1077933" cy="964502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600"/>
              </a:spcAft>
              <a:buSzPct val="70000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车辆实时</a:t>
            </a:r>
          </a:p>
          <a:p>
            <a:pPr algn="ctr">
              <a:spcAft>
                <a:spcPts val="600"/>
              </a:spcAft>
              <a:buSzPct val="70000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动力学模型</a:t>
            </a:r>
          </a:p>
          <a:p>
            <a:pPr algn="ctr">
              <a:spcAft>
                <a:spcPts val="600"/>
              </a:spcAft>
              <a:buSzPct val="70000"/>
            </a:pPr>
            <a:r>
              <a:rPr lang="en-US" altLang="zh-CN" sz="11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CAN</a:t>
            </a:r>
            <a:r>
              <a:rPr lang="zh-CN" altLang="en-US" sz="11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总线</a:t>
            </a:r>
            <a:endParaRPr lang="en-US" sz="1100" dirty="0" smtClean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4383794" y="167950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96" name="Picture 40">
            <a:extLst>
              <a:ext uri="{FF2B5EF4-FFF2-40B4-BE49-F238E27FC236}">
                <a16:creationId xmlns="" xmlns:a16="http://schemas.microsoft.com/office/drawing/2014/main" id="{CEAD8C98-2200-424F-8AE2-9D0FBADBCFF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9606" y="1635090"/>
            <a:ext cx="1686348" cy="1745677"/>
          </a:xfrm>
          <a:prstGeom prst="rect">
            <a:avLst/>
          </a:prstGeom>
        </p:spPr>
      </p:pic>
      <p:grpSp>
        <p:nvGrpSpPr>
          <p:cNvPr id="97" name="组 96"/>
          <p:cNvGrpSpPr/>
          <p:nvPr/>
        </p:nvGrpSpPr>
        <p:grpSpPr>
          <a:xfrm>
            <a:off x="7524831" y="1139139"/>
            <a:ext cx="1721697" cy="1386955"/>
            <a:chOff x="7504213" y="4443539"/>
            <a:chExt cx="1414553" cy="1140848"/>
          </a:xfrm>
        </p:grpSpPr>
        <p:pic>
          <p:nvPicPr>
            <p:cNvPr id="98" name="Picture 37">
              <a:extLst>
                <a:ext uri="{FF2B5EF4-FFF2-40B4-BE49-F238E27FC236}">
                  <a16:creationId xmlns="" xmlns:a16="http://schemas.microsoft.com/office/drawing/2014/main" id="{9063D281-CC1F-D047-9D2B-EE9C9D9E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04213" y="4443539"/>
              <a:ext cx="1414553" cy="1140848"/>
            </a:xfrm>
            <a:prstGeom prst="rect">
              <a:avLst/>
            </a:prstGeom>
          </p:spPr>
        </p:pic>
        <p:pic>
          <p:nvPicPr>
            <p:cNvPr id="99" name="Picture 38">
              <a:extLst>
                <a:ext uri="{FF2B5EF4-FFF2-40B4-BE49-F238E27FC236}">
                  <a16:creationId xmlns="" xmlns:a16="http://schemas.microsoft.com/office/drawing/2014/main" id="{C30446C2-7C2D-EC42-990B-C4799F09F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16502" y="4772736"/>
              <a:ext cx="407679" cy="407679"/>
            </a:xfrm>
            <a:prstGeom prst="rect">
              <a:avLst/>
            </a:prstGeom>
          </p:spPr>
        </p:pic>
        <p:pic>
          <p:nvPicPr>
            <p:cNvPr id="100" name="Picture 39">
              <a:extLst>
                <a:ext uri="{FF2B5EF4-FFF2-40B4-BE49-F238E27FC236}">
                  <a16:creationId xmlns="" xmlns:a16="http://schemas.microsoft.com/office/drawing/2014/main" id="{5FB3561B-2620-8D4D-AF40-40D78DED3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85922" y="4847420"/>
              <a:ext cx="274320" cy="274320"/>
            </a:xfrm>
            <a:prstGeom prst="rect">
              <a:avLst/>
            </a:prstGeom>
          </p:spPr>
        </p:pic>
        <p:pic>
          <p:nvPicPr>
            <p:cNvPr id="101" name="Picture 40">
              <a:extLst>
                <a:ext uri="{FF2B5EF4-FFF2-40B4-BE49-F238E27FC236}">
                  <a16:creationId xmlns="" xmlns:a16="http://schemas.microsoft.com/office/drawing/2014/main" id="{A8B5B24E-4FC6-DE46-A229-0AF5930EC5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541033" y="4770360"/>
              <a:ext cx="156656" cy="397235"/>
            </a:xfrm>
            <a:prstGeom prst="rect">
              <a:avLst/>
            </a:prstGeom>
          </p:spPr>
        </p:pic>
      </p:grpSp>
      <p:sp>
        <p:nvSpPr>
          <p:cNvPr id="103" name="矩形 102"/>
          <p:cNvSpPr/>
          <p:nvPr/>
        </p:nvSpPr>
        <p:spPr>
          <a:xfrm>
            <a:off x="7823894" y="100499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014586"/>
                </a:solidFill>
              </a:rPr>
              <a:t>大屏显示</a:t>
            </a:r>
            <a:endParaRPr lang="zh-CN" altLang="en-US" dirty="0">
              <a:solidFill>
                <a:srgbClr val="014586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4901362" y="1469236"/>
            <a:ext cx="14285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14586"/>
                </a:solidFill>
              </a:rPr>
              <a:t>PANOTEST</a:t>
            </a:r>
          </a:p>
          <a:p>
            <a:pPr algn="ctr"/>
            <a:r>
              <a:rPr lang="zh-CN" altLang="en-US" dirty="0" smtClean="0">
                <a:solidFill>
                  <a:srgbClr val="014586"/>
                </a:solidFill>
              </a:rPr>
              <a:t>上位机</a:t>
            </a:r>
            <a:endParaRPr lang="zh-CN" altLang="en-US" dirty="0">
              <a:solidFill>
                <a:srgbClr val="014586"/>
              </a:solidFill>
            </a:endParaRPr>
          </a:p>
        </p:txBody>
      </p:sp>
      <p:grpSp>
        <p:nvGrpSpPr>
          <p:cNvPr id="105" name="组 104"/>
          <p:cNvGrpSpPr/>
          <p:nvPr/>
        </p:nvGrpSpPr>
        <p:grpSpPr>
          <a:xfrm>
            <a:off x="4182973" y="2966343"/>
            <a:ext cx="819400" cy="978155"/>
            <a:chOff x="3933124" y="4811378"/>
            <a:chExt cx="819400" cy="978155"/>
          </a:xfrm>
        </p:grpSpPr>
        <p:sp>
          <p:nvSpPr>
            <p:cNvPr id="106" name="TextBox 164"/>
            <p:cNvSpPr txBox="1"/>
            <p:nvPr/>
          </p:nvSpPr>
          <p:spPr>
            <a:xfrm>
              <a:off x="3964230" y="4811378"/>
              <a:ext cx="747324" cy="96450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algn="ctr">
                <a:spcAft>
                  <a:spcPts val="600"/>
                </a:spcAft>
                <a:buSzPct val="70000"/>
              </a:pPr>
              <a:r>
                <a:rPr lang="zh-CN" altLang="en-US" sz="1100" dirty="0" smtClean="0">
                  <a:solidFill>
                    <a:srgbClr val="014586"/>
                  </a:solidFill>
                  <a:latin typeface="+mj-lt"/>
                </a:rPr>
                <a:t>交通模型</a:t>
              </a:r>
              <a:endParaRPr lang="en-US" altLang="zh-CN" sz="1100" dirty="0" smtClean="0">
                <a:solidFill>
                  <a:srgbClr val="014586"/>
                </a:solidFill>
                <a:latin typeface="+mj-lt"/>
              </a:endParaRPr>
            </a:p>
            <a:p>
              <a:pPr algn="ctr">
                <a:spcAft>
                  <a:spcPts val="600"/>
                </a:spcAft>
                <a:buSzPct val="70000"/>
              </a:pPr>
              <a:r>
                <a:rPr lang="zh-CN" altLang="en-US" sz="1100" dirty="0" smtClean="0">
                  <a:solidFill>
                    <a:srgbClr val="014586"/>
                  </a:solidFill>
                  <a:latin typeface="+mj-lt"/>
                </a:rPr>
                <a:t>道路模型</a:t>
              </a:r>
              <a:endParaRPr lang="en-US" altLang="zh-CN" sz="1100" dirty="0" smtClean="0">
                <a:solidFill>
                  <a:srgbClr val="014586"/>
                </a:solidFill>
                <a:latin typeface="+mj-lt"/>
              </a:endParaRPr>
            </a:p>
            <a:p>
              <a:pPr algn="ctr">
                <a:spcAft>
                  <a:spcPts val="600"/>
                </a:spcAft>
                <a:buSzPct val="70000"/>
              </a:pPr>
              <a:r>
                <a:rPr lang="zh-CN" altLang="en-US" sz="1100" dirty="0" smtClean="0">
                  <a:solidFill>
                    <a:srgbClr val="014586"/>
                  </a:solidFill>
                  <a:latin typeface="+mj-lt"/>
                </a:rPr>
                <a:t>气象模型</a:t>
              </a:r>
              <a:endParaRPr lang="en-US" altLang="zh-CN" sz="1100" dirty="0" smtClean="0">
                <a:solidFill>
                  <a:srgbClr val="014586"/>
                </a:solidFill>
                <a:latin typeface="+mj-lt"/>
              </a:endParaRPr>
            </a:p>
            <a:p>
              <a:pPr algn="ctr">
                <a:spcAft>
                  <a:spcPts val="600"/>
                </a:spcAft>
                <a:buSzPct val="70000"/>
              </a:pPr>
              <a:r>
                <a:rPr lang="zh-CN" altLang="en-US" sz="1100" dirty="0" smtClean="0">
                  <a:solidFill>
                    <a:srgbClr val="014586"/>
                  </a:solidFill>
                  <a:latin typeface="+mj-lt"/>
                </a:rPr>
                <a:t>高精地图</a:t>
              </a:r>
              <a:endParaRPr lang="en-US" altLang="zh-CN" sz="1100" dirty="0" smtClean="0">
                <a:solidFill>
                  <a:srgbClr val="014586"/>
                </a:solidFill>
                <a:latin typeface="+mj-lt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3933124" y="4820060"/>
              <a:ext cx="819400" cy="969473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8" name="TextBox 164"/>
          <p:cNvSpPr txBox="1"/>
          <p:nvPr/>
        </p:nvSpPr>
        <p:spPr>
          <a:xfrm>
            <a:off x="5088106" y="2966344"/>
            <a:ext cx="1402845" cy="964502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600"/>
              </a:spcAft>
              <a:buSzPct val="70000"/>
            </a:pPr>
            <a:r>
              <a:rPr lang="en-US" altLang="zh-CN" sz="1100" dirty="0" err="1" smtClean="0">
                <a:solidFill>
                  <a:srgbClr val="014586"/>
                </a:solidFill>
                <a:latin typeface="+mj-lt"/>
              </a:rPr>
              <a:t>TestMaster</a:t>
            </a:r>
            <a:endParaRPr lang="en-US" altLang="zh-CN" sz="1100" dirty="0" smtClean="0">
              <a:solidFill>
                <a:srgbClr val="014586"/>
              </a:solidFill>
              <a:latin typeface="+mj-lt"/>
            </a:endParaRPr>
          </a:p>
          <a:p>
            <a:pPr algn="ctr">
              <a:spcAft>
                <a:spcPts val="600"/>
              </a:spcAft>
              <a:buSzPct val="70000"/>
            </a:pPr>
            <a:r>
              <a:rPr lang="en-US" altLang="zh-CN" sz="1100" dirty="0" err="1" smtClean="0">
                <a:solidFill>
                  <a:srgbClr val="014586"/>
                </a:solidFill>
                <a:latin typeface="+mj-lt"/>
              </a:rPr>
              <a:t>PanoScenarios</a:t>
            </a:r>
            <a:r>
              <a:rPr lang="en-US" altLang="zh-CN" sz="1100" dirty="0" smtClean="0">
                <a:solidFill>
                  <a:srgbClr val="014586"/>
                </a:solidFill>
                <a:latin typeface="+mj-lt"/>
              </a:rPr>
              <a:t> for V2x</a:t>
            </a:r>
          </a:p>
          <a:p>
            <a:pPr algn="ctr">
              <a:spcAft>
                <a:spcPts val="600"/>
              </a:spcAft>
              <a:buSzPct val="70000"/>
            </a:pPr>
            <a:r>
              <a:rPr lang="en-US" altLang="zh-CN" sz="1100" dirty="0" err="1" smtClean="0">
                <a:solidFill>
                  <a:srgbClr val="014586"/>
                </a:solidFill>
                <a:latin typeface="+mj-lt"/>
              </a:rPr>
              <a:t>TestResult</a:t>
            </a:r>
            <a:endParaRPr lang="en-US" altLang="zh-CN" sz="1100" dirty="0" smtClean="0">
              <a:solidFill>
                <a:srgbClr val="014586"/>
              </a:solidFill>
              <a:latin typeface="+mj-lt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057001" y="2975025"/>
            <a:ext cx="1447607" cy="96947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0" name="Straight Arrow Connector 12"/>
          <p:cNvCxnSpPr>
            <a:cxnSpLocks/>
          </p:cNvCxnSpPr>
          <p:nvPr/>
        </p:nvCxnSpPr>
        <p:spPr>
          <a:xfrm flipH="1">
            <a:off x="2690366" y="2485120"/>
            <a:ext cx="2130443" cy="13654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3399129" y="216561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14586"/>
                </a:solidFill>
              </a:rPr>
              <a:t>ETH</a:t>
            </a:r>
            <a:endParaRPr lang="zh-CN" altLang="en-US" dirty="0">
              <a:solidFill>
                <a:srgbClr val="014586"/>
              </a:solidFill>
            </a:endParaRPr>
          </a:p>
        </p:txBody>
      </p:sp>
      <p:cxnSp>
        <p:nvCxnSpPr>
          <p:cNvPr id="112" name="Straight Arrow Connector 12"/>
          <p:cNvCxnSpPr>
            <a:cxnSpLocks/>
          </p:cNvCxnSpPr>
          <p:nvPr/>
        </p:nvCxnSpPr>
        <p:spPr>
          <a:xfrm flipH="1">
            <a:off x="6377670" y="2350247"/>
            <a:ext cx="559922" cy="0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6840612" y="1441939"/>
            <a:ext cx="774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14586"/>
                </a:solidFill>
              </a:rPr>
              <a:t>HDMI</a:t>
            </a:r>
            <a:endParaRPr lang="zh-CN" altLang="en-US" dirty="0">
              <a:solidFill>
                <a:srgbClr val="014586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4182973" y="3958150"/>
            <a:ext cx="3185246" cy="34136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上位机软件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20" name="Straight Arrow Connector 12"/>
          <p:cNvCxnSpPr>
            <a:cxnSpLocks/>
          </p:cNvCxnSpPr>
          <p:nvPr/>
        </p:nvCxnSpPr>
        <p:spPr>
          <a:xfrm flipV="1">
            <a:off x="6910279" y="1802406"/>
            <a:ext cx="0" cy="573492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"/>
          <p:cNvCxnSpPr>
            <a:cxnSpLocks/>
          </p:cNvCxnSpPr>
          <p:nvPr/>
        </p:nvCxnSpPr>
        <p:spPr>
          <a:xfrm>
            <a:off x="6896622" y="1802393"/>
            <a:ext cx="778432" cy="13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"/>
          <p:cNvCxnSpPr>
            <a:cxnSpLocks/>
          </p:cNvCxnSpPr>
          <p:nvPr/>
        </p:nvCxnSpPr>
        <p:spPr>
          <a:xfrm flipH="1">
            <a:off x="6377670" y="2815689"/>
            <a:ext cx="1218181" cy="13010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"/>
          <p:cNvCxnSpPr>
            <a:cxnSpLocks/>
          </p:cNvCxnSpPr>
          <p:nvPr/>
        </p:nvCxnSpPr>
        <p:spPr>
          <a:xfrm flipH="1" flipV="1">
            <a:off x="9055734" y="2563450"/>
            <a:ext cx="37722" cy="2720460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3248905" y="2452362"/>
            <a:ext cx="95410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7F7F7F"/>
                </a:solidFill>
              </a:rPr>
              <a:t>模型</a:t>
            </a:r>
            <a:r>
              <a:rPr lang="en-US" altLang="zh-CN" sz="1400" dirty="0" smtClean="0">
                <a:solidFill>
                  <a:srgbClr val="7F7F7F"/>
                </a:solidFill>
              </a:rPr>
              <a:t>/</a:t>
            </a:r>
            <a:r>
              <a:rPr lang="zh-CN" altLang="en-US" sz="1400" dirty="0" smtClean="0">
                <a:solidFill>
                  <a:srgbClr val="7F7F7F"/>
                </a:solidFill>
              </a:rPr>
              <a:t>参数</a:t>
            </a:r>
            <a:endParaRPr lang="en-US" altLang="zh-CN" sz="1400" dirty="0" smtClean="0">
              <a:solidFill>
                <a:srgbClr val="7F7F7F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7F7F7F"/>
                </a:solidFill>
              </a:rPr>
              <a:t>仿真结果</a:t>
            </a:r>
            <a:endParaRPr lang="en-US" altLang="zh-CN" sz="1400" dirty="0" smtClean="0">
              <a:solidFill>
                <a:srgbClr val="7F7F7F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7F7F7F"/>
                </a:solidFill>
              </a:rPr>
              <a:t>控制命令</a:t>
            </a:r>
            <a:endParaRPr lang="zh-CN" altLang="en-US" sz="1400" dirty="0">
              <a:solidFill>
                <a:srgbClr val="7F7F7F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7628850" y="519887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14586"/>
                </a:solidFill>
              </a:rPr>
              <a:t>ETH</a:t>
            </a:r>
            <a:endParaRPr lang="zh-CN" altLang="en-US" dirty="0">
              <a:solidFill>
                <a:srgbClr val="014586"/>
              </a:solidFill>
            </a:endParaRPr>
          </a:p>
        </p:txBody>
      </p:sp>
      <p:cxnSp>
        <p:nvCxnSpPr>
          <p:cNvPr id="128" name="Straight Arrow Connector 12"/>
          <p:cNvCxnSpPr>
            <a:cxnSpLocks/>
          </p:cNvCxnSpPr>
          <p:nvPr/>
        </p:nvCxnSpPr>
        <p:spPr>
          <a:xfrm flipH="1" flipV="1">
            <a:off x="7570110" y="2791100"/>
            <a:ext cx="49703" cy="2756406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"/>
          <p:cNvCxnSpPr>
            <a:cxnSpLocks/>
          </p:cNvCxnSpPr>
          <p:nvPr/>
        </p:nvCxnSpPr>
        <p:spPr>
          <a:xfrm flipH="1">
            <a:off x="6377672" y="2564074"/>
            <a:ext cx="2703803" cy="24992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38">
            <a:extLst>
              <a:ext uri="{FF2B5EF4-FFF2-40B4-BE49-F238E27FC236}">
                <a16:creationId xmlns="" xmlns:a16="http://schemas.microsoft.com/office/drawing/2014/main" id="{3DA61F85-1C84-4620-9869-81A6B36B0B04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506395" y="4935274"/>
            <a:ext cx="1090255" cy="1090255"/>
          </a:xfrm>
          <a:prstGeom prst="rect">
            <a:avLst/>
          </a:prstGeom>
        </p:spPr>
      </p:pic>
      <p:sp>
        <p:nvSpPr>
          <p:cNvPr id="132" name="矩形 131"/>
          <p:cNvSpPr/>
          <p:nvPr/>
        </p:nvSpPr>
        <p:spPr>
          <a:xfrm>
            <a:off x="6969904" y="226336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14586"/>
                </a:solidFill>
              </a:rPr>
              <a:t>ETH</a:t>
            </a:r>
            <a:endParaRPr lang="zh-CN" altLang="en-US" dirty="0">
              <a:solidFill>
                <a:srgbClr val="014586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8200944" y="2544822"/>
            <a:ext cx="8959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7F7F7F"/>
                </a:solidFill>
              </a:rPr>
              <a:t>V2X</a:t>
            </a:r>
            <a:r>
              <a:rPr lang="zh-CN" altLang="en-US" sz="1400" dirty="0" smtClean="0">
                <a:solidFill>
                  <a:srgbClr val="7F7F7F"/>
                </a:solidFill>
              </a:rPr>
              <a:t>消息</a:t>
            </a:r>
            <a:endParaRPr lang="zh-CN" altLang="en-US" sz="1400" dirty="0">
              <a:solidFill>
                <a:srgbClr val="7F7F7F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8743508" y="5676607"/>
            <a:ext cx="672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14586"/>
                </a:solidFill>
              </a:rPr>
              <a:t>RSU</a:t>
            </a:r>
            <a:endParaRPr lang="zh-CN" altLang="en-US" dirty="0">
              <a:solidFill>
                <a:srgbClr val="014586"/>
              </a:solidFill>
            </a:endParaRPr>
          </a:p>
        </p:txBody>
      </p:sp>
      <p:cxnSp>
        <p:nvCxnSpPr>
          <p:cNvPr id="140" name="Straight Arrow Connector 12"/>
          <p:cNvCxnSpPr>
            <a:cxnSpLocks/>
          </p:cNvCxnSpPr>
          <p:nvPr/>
        </p:nvCxnSpPr>
        <p:spPr>
          <a:xfrm flipH="1">
            <a:off x="7607831" y="5547506"/>
            <a:ext cx="910546" cy="0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/>
          <p:cNvSpPr/>
          <p:nvPr/>
        </p:nvSpPr>
        <p:spPr>
          <a:xfrm>
            <a:off x="7434170" y="5528255"/>
            <a:ext cx="8959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7F7F7F"/>
                </a:solidFill>
              </a:rPr>
              <a:t>V2X</a:t>
            </a:r>
            <a:r>
              <a:rPr lang="zh-CN" altLang="en-US" sz="1400" dirty="0" smtClean="0">
                <a:solidFill>
                  <a:srgbClr val="7F7F7F"/>
                </a:solidFill>
              </a:rPr>
              <a:t>消息</a:t>
            </a:r>
            <a:endParaRPr lang="zh-CN" altLang="en-US" sz="1400" dirty="0">
              <a:solidFill>
                <a:srgbClr val="7F7F7F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6607167" y="5835123"/>
            <a:ext cx="94128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通过</a:t>
            </a:r>
            <a:r>
              <a:rPr lang="en-US" altLang="zh-CN" sz="1000" dirty="0" err="1" smtClean="0">
                <a:solidFill>
                  <a:schemeClr val="bg1">
                    <a:lumMod val="50000"/>
                  </a:schemeClr>
                </a:solidFill>
              </a:rPr>
              <a:t>ETH</a:t>
            </a:r>
            <a:r>
              <a:rPr lang="en-US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将</a:t>
            </a:r>
            <a:endParaRPr lang="en-US" altLang="en-US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en-US" sz="1000" dirty="0" smtClean="0">
                <a:solidFill>
                  <a:schemeClr val="bg1">
                    <a:lumMod val="50000"/>
                  </a:schemeClr>
                </a:solidFill>
              </a:rPr>
              <a:t>V2X消息送给</a:t>
            </a:r>
          </a:p>
          <a:p>
            <a:pPr algn="ctr"/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模拟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OBUs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5" name="圆角矩形标注 144"/>
          <p:cNvSpPr/>
          <p:nvPr/>
        </p:nvSpPr>
        <p:spPr>
          <a:xfrm>
            <a:off x="6577480" y="5833027"/>
            <a:ext cx="971738" cy="546182"/>
          </a:xfrm>
          <a:prstGeom prst="wedgeRoundRectCallout">
            <a:avLst>
              <a:gd name="adj1" fmla="val 48944"/>
              <a:gd name="adj2" fmla="val -73350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46" name="组 145"/>
          <p:cNvGrpSpPr/>
          <p:nvPr/>
        </p:nvGrpSpPr>
        <p:grpSpPr>
          <a:xfrm>
            <a:off x="6543198" y="2966343"/>
            <a:ext cx="819400" cy="978155"/>
            <a:chOff x="3933124" y="4811378"/>
            <a:chExt cx="819400" cy="978155"/>
          </a:xfrm>
        </p:grpSpPr>
        <p:sp>
          <p:nvSpPr>
            <p:cNvPr id="147" name="TextBox 164"/>
            <p:cNvSpPr txBox="1"/>
            <p:nvPr/>
          </p:nvSpPr>
          <p:spPr>
            <a:xfrm>
              <a:off x="3964230" y="4811378"/>
              <a:ext cx="747324" cy="96450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algn="ctr">
                <a:spcAft>
                  <a:spcPts val="600"/>
                </a:spcAft>
                <a:buSzPct val="70000"/>
              </a:pPr>
              <a:r>
                <a:rPr lang="en-US" altLang="zh-CN" sz="1100" dirty="0" smtClean="0">
                  <a:solidFill>
                    <a:srgbClr val="014586"/>
                  </a:solidFill>
                  <a:latin typeface="+mj-lt"/>
                </a:rPr>
                <a:t>OBU</a:t>
              </a:r>
            </a:p>
            <a:p>
              <a:pPr algn="ctr">
                <a:spcAft>
                  <a:spcPts val="600"/>
                </a:spcAft>
                <a:buSzPct val="70000"/>
              </a:pPr>
              <a:r>
                <a:rPr lang="en-US" altLang="zh-CN" sz="1100" dirty="0" smtClean="0">
                  <a:solidFill>
                    <a:srgbClr val="014586"/>
                  </a:solidFill>
                  <a:latin typeface="+mj-lt"/>
                </a:rPr>
                <a:t>Stubs</a:t>
              </a:r>
            </a:p>
          </p:txBody>
        </p:sp>
        <p:sp>
          <p:nvSpPr>
            <p:cNvPr id="148" name="矩形 147"/>
            <p:cNvSpPr/>
            <p:nvPr/>
          </p:nvSpPr>
          <p:spPr>
            <a:xfrm>
              <a:off x="3933124" y="4820060"/>
              <a:ext cx="819400" cy="969473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9" name="矩形 148"/>
          <p:cNvSpPr/>
          <p:nvPr/>
        </p:nvSpPr>
        <p:spPr>
          <a:xfrm>
            <a:off x="2893953" y="3438792"/>
            <a:ext cx="91563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OBUs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对车辆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控制命令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从</a:t>
            </a:r>
            <a:r>
              <a:rPr lang="en-US" altLang="zh-CN" sz="1000" dirty="0" err="1" smtClean="0">
                <a:solidFill>
                  <a:schemeClr val="bg1">
                    <a:lumMod val="50000"/>
                  </a:schemeClr>
                </a:solidFill>
              </a:rPr>
              <a:t>ETH</a:t>
            </a:r>
            <a:r>
              <a:rPr lang="en-US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传递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0" name="圆角矩形标注 149"/>
          <p:cNvSpPr/>
          <p:nvPr/>
        </p:nvSpPr>
        <p:spPr>
          <a:xfrm>
            <a:off x="2851439" y="3436696"/>
            <a:ext cx="971738" cy="546182"/>
          </a:xfrm>
          <a:prstGeom prst="wedgeRoundRectCallout">
            <a:avLst>
              <a:gd name="adj1" fmla="val 31683"/>
              <a:gd name="adj2" fmla="val -99674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1080519" y="1547745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14586"/>
                </a:solidFill>
              </a:rPr>
              <a:t>PANOBOX</a:t>
            </a:r>
          </a:p>
          <a:p>
            <a:pPr algn="ctr"/>
            <a:r>
              <a:rPr lang="zh-CN" altLang="en-US" dirty="0" smtClean="0">
                <a:solidFill>
                  <a:srgbClr val="014586"/>
                </a:solidFill>
              </a:rPr>
              <a:t>实时车辆模拟器</a:t>
            </a:r>
            <a:endParaRPr lang="zh-CN" altLang="en-US" dirty="0">
              <a:solidFill>
                <a:srgbClr val="0145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2909" y="0"/>
            <a:ext cx="8781246" cy="88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44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开发标的 </a:t>
            </a:r>
            <a:r>
              <a:rPr kumimoji="1" lang="en-US" altLang="zh-CN" sz="44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-</a:t>
            </a:r>
            <a:r>
              <a:rPr kumimoji="1" lang="zh-CN" altLang="en-US" sz="44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 </a:t>
            </a:r>
            <a:r>
              <a:rPr kumimoji="1" lang="en-US" altLang="zh-CN" sz="44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V2X</a:t>
            </a:r>
            <a:r>
              <a:rPr kumimoji="1" lang="en-US" altLang="en-US" sz="4400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  <a:sym typeface="+mn-lt"/>
              </a:rPr>
              <a:t>应用开发商</a:t>
            </a:r>
            <a:endParaRPr kumimoji="1" lang="en-US" altLang="zh-CN" sz="4400" dirty="0">
              <a:solidFill>
                <a:schemeClr val="accent5">
                  <a:lumMod val="75000"/>
                </a:schemeClr>
              </a:solidFill>
              <a:latin typeface="微软雅黑"/>
              <a:ea typeface="微软雅黑"/>
              <a:cs typeface="微软雅黑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88463" y="3282981"/>
            <a:ext cx="1806272" cy="11861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Group 24"/>
          <p:cNvGrpSpPr/>
          <p:nvPr/>
        </p:nvGrpSpPr>
        <p:grpSpPr>
          <a:xfrm>
            <a:off x="1247537" y="2375515"/>
            <a:ext cx="1466850" cy="3638550"/>
            <a:chOff x="485775" y="619125"/>
            <a:chExt cx="1466850" cy="3638550"/>
          </a:xfrm>
        </p:grpSpPr>
        <p:sp>
          <p:nvSpPr>
            <p:cNvPr id="5" name="Rectangle 25"/>
            <p:cNvSpPr/>
            <p:nvPr/>
          </p:nvSpPr>
          <p:spPr>
            <a:xfrm>
              <a:off x="485775" y="619125"/>
              <a:ext cx="1466850" cy="363855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26"/>
            <p:cNvSpPr/>
            <p:nvPr/>
          </p:nvSpPr>
          <p:spPr>
            <a:xfrm>
              <a:off x="638175" y="771525"/>
              <a:ext cx="1163496" cy="333375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27"/>
            <p:cNvCxnSpPr/>
            <p:nvPr/>
          </p:nvCxnSpPr>
          <p:spPr>
            <a:xfrm>
              <a:off x="637452" y="1571625"/>
              <a:ext cx="1163496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28"/>
            <p:cNvCxnSpPr/>
            <p:nvPr/>
          </p:nvCxnSpPr>
          <p:spPr>
            <a:xfrm>
              <a:off x="637452" y="1847850"/>
              <a:ext cx="1163496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29"/>
            <p:cNvCxnSpPr/>
            <p:nvPr/>
          </p:nvCxnSpPr>
          <p:spPr>
            <a:xfrm>
              <a:off x="637452" y="2009775"/>
              <a:ext cx="1163496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0"/>
            <p:cNvCxnSpPr/>
            <p:nvPr/>
          </p:nvCxnSpPr>
          <p:spPr>
            <a:xfrm>
              <a:off x="637452" y="2628900"/>
              <a:ext cx="1163496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31"/>
            <p:cNvSpPr/>
            <p:nvPr/>
          </p:nvSpPr>
          <p:spPr>
            <a:xfrm>
              <a:off x="69900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32"/>
            <p:cNvSpPr/>
            <p:nvPr/>
          </p:nvSpPr>
          <p:spPr>
            <a:xfrm>
              <a:off x="78342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33"/>
            <p:cNvSpPr/>
            <p:nvPr/>
          </p:nvSpPr>
          <p:spPr>
            <a:xfrm>
              <a:off x="95226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34"/>
            <p:cNvSpPr/>
            <p:nvPr/>
          </p:nvSpPr>
          <p:spPr>
            <a:xfrm>
              <a:off x="128994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35"/>
            <p:cNvSpPr/>
            <p:nvPr/>
          </p:nvSpPr>
          <p:spPr>
            <a:xfrm>
              <a:off x="112110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36"/>
            <p:cNvSpPr/>
            <p:nvPr/>
          </p:nvSpPr>
          <p:spPr>
            <a:xfrm>
              <a:off x="162762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37"/>
            <p:cNvSpPr/>
            <p:nvPr/>
          </p:nvSpPr>
          <p:spPr>
            <a:xfrm>
              <a:off x="145878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38"/>
            <p:cNvSpPr/>
            <p:nvPr/>
          </p:nvSpPr>
          <p:spPr>
            <a:xfrm>
              <a:off x="744936" y="840259"/>
              <a:ext cx="328337" cy="11650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39"/>
            <p:cNvSpPr/>
            <p:nvPr/>
          </p:nvSpPr>
          <p:spPr>
            <a:xfrm>
              <a:off x="1358965" y="845554"/>
              <a:ext cx="328337" cy="11650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44"/>
            <p:cNvSpPr/>
            <p:nvPr/>
          </p:nvSpPr>
          <p:spPr>
            <a:xfrm>
              <a:off x="744936" y="1658278"/>
              <a:ext cx="328337" cy="11650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48"/>
            <p:cNvSpPr/>
            <p:nvPr/>
          </p:nvSpPr>
          <p:spPr>
            <a:xfrm>
              <a:off x="1360676" y="1658278"/>
              <a:ext cx="328337" cy="11650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49"/>
            <p:cNvCxnSpPr/>
            <p:nvPr/>
          </p:nvCxnSpPr>
          <p:spPr>
            <a:xfrm>
              <a:off x="637452" y="1030754"/>
              <a:ext cx="1163496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50"/>
            <p:cNvSpPr/>
            <p:nvPr/>
          </p:nvSpPr>
          <p:spPr>
            <a:xfrm>
              <a:off x="86784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51"/>
            <p:cNvSpPr/>
            <p:nvPr/>
          </p:nvSpPr>
          <p:spPr>
            <a:xfrm>
              <a:off x="103668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52"/>
            <p:cNvSpPr/>
            <p:nvPr/>
          </p:nvSpPr>
          <p:spPr>
            <a:xfrm>
              <a:off x="137436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53"/>
            <p:cNvSpPr/>
            <p:nvPr/>
          </p:nvSpPr>
          <p:spPr>
            <a:xfrm>
              <a:off x="120552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57"/>
            <p:cNvSpPr/>
            <p:nvPr/>
          </p:nvSpPr>
          <p:spPr>
            <a:xfrm>
              <a:off x="1712042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58"/>
            <p:cNvSpPr/>
            <p:nvPr/>
          </p:nvSpPr>
          <p:spPr>
            <a:xfrm>
              <a:off x="1543203" y="21210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59"/>
            <p:cNvSpPr/>
            <p:nvPr/>
          </p:nvSpPr>
          <p:spPr>
            <a:xfrm>
              <a:off x="69900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60"/>
            <p:cNvSpPr/>
            <p:nvPr/>
          </p:nvSpPr>
          <p:spPr>
            <a:xfrm>
              <a:off x="78342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61"/>
            <p:cNvSpPr/>
            <p:nvPr/>
          </p:nvSpPr>
          <p:spPr>
            <a:xfrm>
              <a:off x="95226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62"/>
            <p:cNvSpPr/>
            <p:nvPr/>
          </p:nvSpPr>
          <p:spPr>
            <a:xfrm>
              <a:off x="128994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63"/>
            <p:cNvSpPr/>
            <p:nvPr/>
          </p:nvSpPr>
          <p:spPr>
            <a:xfrm>
              <a:off x="112110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64"/>
            <p:cNvSpPr/>
            <p:nvPr/>
          </p:nvSpPr>
          <p:spPr>
            <a:xfrm>
              <a:off x="162762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65"/>
            <p:cNvSpPr/>
            <p:nvPr/>
          </p:nvSpPr>
          <p:spPr>
            <a:xfrm>
              <a:off x="145878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66"/>
            <p:cNvSpPr/>
            <p:nvPr/>
          </p:nvSpPr>
          <p:spPr>
            <a:xfrm>
              <a:off x="86784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67"/>
            <p:cNvSpPr/>
            <p:nvPr/>
          </p:nvSpPr>
          <p:spPr>
            <a:xfrm>
              <a:off x="103668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68"/>
            <p:cNvSpPr/>
            <p:nvPr/>
          </p:nvSpPr>
          <p:spPr>
            <a:xfrm>
              <a:off x="137436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69"/>
            <p:cNvSpPr/>
            <p:nvPr/>
          </p:nvSpPr>
          <p:spPr>
            <a:xfrm>
              <a:off x="120552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70"/>
            <p:cNvSpPr/>
            <p:nvPr/>
          </p:nvSpPr>
          <p:spPr>
            <a:xfrm>
              <a:off x="1712042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71"/>
            <p:cNvSpPr/>
            <p:nvPr/>
          </p:nvSpPr>
          <p:spPr>
            <a:xfrm>
              <a:off x="1543203" y="21940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72"/>
            <p:cNvSpPr/>
            <p:nvPr/>
          </p:nvSpPr>
          <p:spPr>
            <a:xfrm>
              <a:off x="69900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73"/>
            <p:cNvSpPr/>
            <p:nvPr/>
          </p:nvSpPr>
          <p:spPr>
            <a:xfrm>
              <a:off x="78342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74"/>
            <p:cNvSpPr/>
            <p:nvPr/>
          </p:nvSpPr>
          <p:spPr>
            <a:xfrm>
              <a:off x="95226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75"/>
            <p:cNvSpPr/>
            <p:nvPr/>
          </p:nvSpPr>
          <p:spPr>
            <a:xfrm>
              <a:off x="128994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76"/>
            <p:cNvSpPr/>
            <p:nvPr/>
          </p:nvSpPr>
          <p:spPr>
            <a:xfrm>
              <a:off x="112110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77"/>
            <p:cNvSpPr/>
            <p:nvPr/>
          </p:nvSpPr>
          <p:spPr>
            <a:xfrm>
              <a:off x="162762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78"/>
            <p:cNvSpPr/>
            <p:nvPr/>
          </p:nvSpPr>
          <p:spPr>
            <a:xfrm>
              <a:off x="145878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79"/>
            <p:cNvSpPr/>
            <p:nvPr/>
          </p:nvSpPr>
          <p:spPr>
            <a:xfrm>
              <a:off x="86784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80"/>
            <p:cNvSpPr/>
            <p:nvPr/>
          </p:nvSpPr>
          <p:spPr>
            <a:xfrm>
              <a:off x="103668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81"/>
            <p:cNvSpPr/>
            <p:nvPr/>
          </p:nvSpPr>
          <p:spPr>
            <a:xfrm>
              <a:off x="137436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82"/>
            <p:cNvSpPr/>
            <p:nvPr/>
          </p:nvSpPr>
          <p:spPr>
            <a:xfrm>
              <a:off x="120552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83"/>
            <p:cNvSpPr/>
            <p:nvPr/>
          </p:nvSpPr>
          <p:spPr>
            <a:xfrm>
              <a:off x="1712042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84"/>
            <p:cNvSpPr/>
            <p:nvPr/>
          </p:nvSpPr>
          <p:spPr>
            <a:xfrm>
              <a:off x="1543203" y="2273425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85"/>
            <p:cNvSpPr/>
            <p:nvPr/>
          </p:nvSpPr>
          <p:spPr>
            <a:xfrm>
              <a:off x="69900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86"/>
            <p:cNvSpPr/>
            <p:nvPr/>
          </p:nvSpPr>
          <p:spPr>
            <a:xfrm>
              <a:off x="78342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87"/>
            <p:cNvSpPr/>
            <p:nvPr/>
          </p:nvSpPr>
          <p:spPr>
            <a:xfrm>
              <a:off x="95226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88"/>
            <p:cNvSpPr/>
            <p:nvPr/>
          </p:nvSpPr>
          <p:spPr>
            <a:xfrm>
              <a:off x="128994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89"/>
            <p:cNvSpPr/>
            <p:nvPr/>
          </p:nvSpPr>
          <p:spPr>
            <a:xfrm>
              <a:off x="112110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90"/>
            <p:cNvSpPr/>
            <p:nvPr/>
          </p:nvSpPr>
          <p:spPr>
            <a:xfrm>
              <a:off x="162762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91"/>
            <p:cNvSpPr/>
            <p:nvPr/>
          </p:nvSpPr>
          <p:spPr>
            <a:xfrm>
              <a:off x="145878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92"/>
            <p:cNvSpPr/>
            <p:nvPr/>
          </p:nvSpPr>
          <p:spPr>
            <a:xfrm>
              <a:off x="86784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93"/>
            <p:cNvSpPr/>
            <p:nvPr/>
          </p:nvSpPr>
          <p:spPr>
            <a:xfrm>
              <a:off x="103668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94"/>
            <p:cNvSpPr/>
            <p:nvPr/>
          </p:nvSpPr>
          <p:spPr>
            <a:xfrm>
              <a:off x="137436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95"/>
            <p:cNvSpPr/>
            <p:nvPr/>
          </p:nvSpPr>
          <p:spPr>
            <a:xfrm>
              <a:off x="120552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96"/>
            <p:cNvSpPr/>
            <p:nvPr/>
          </p:nvSpPr>
          <p:spPr>
            <a:xfrm>
              <a:off x="1712042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97"/>
            <p:cNvSpPr/>
            <p:nvPr/>
          </p:nvSpPr>
          <p:spPr>
            <a:xfrm>
              <a:off x="1543203" y="2346490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98"/>
            <p:cNvSpPr/>
            <p:nvPr/>
          </p:nvSpPr>
          <p:spPr>
            <a:xfrm>
              <a:off x="69900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99"/>
            <p:cNvSpPr/>
            <p:nvPr/>
          </p:nvSpPr>
          <p:spPr>
            <a:xfrm>
              <a:off x="78342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100"/>
            <p:cNvSpPr/>
            <p:nvPr/>
          </p:nvSpPr>
          <p:spPr>
            <a:xfrm>
              <a:off x="95226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101"/>
            <p:cNvSpPr/>
            <p:nvPr/>
          </p:nvSpPr>
          <p:spPr>
            <a:xfrm>
              <a:off x="128994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102"/>
            <p:cNvSpPr/>
            <p:nvPr/>
          </p:nvSpPr>
          <p:spPr>
            <a:xfrm>
              <a:off x="112110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103"/>
            <p:cNvSpPr/>
            <p:nvPr/>
          </p:nvSpPr>
          <p:spPr>
            <a:xfrm>
              <a:off x="162762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104"/>
            <p:cNvSpPr/>
            <p:nvPr/>
          </p:nvSpPr>
          <p:spPr>
            <a:xfrm>
              <a:off x="145878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105"/>
            <p:cNvSpPr/>
            <p:nvPr/>
          </p:nvSpPr>
          <p:spPr>
            <a:xfrm>
              <a:off x="86784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106"/>
            <p:cNvSpPr/>
            <p:nvPr/>
          </p:nvSpPr>
          <p:spPr>
            <a:xfrm>
              <a:off x="103668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107"/>
            <p:cNvSpPr/>
            <p:nvPr/>
          </p:nvSpPr>
          <p:spPr>
            <a:xfrm>
              <a:off x="137436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108"/>
            <p:cNvSpPr/>
            <p:nvPr/>
          </p:nvSpPr>
          <p:spPr>
            <a:xfrm>
              <a:off x="120552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109"/>
            <p:cNvSpPr/>
            <p:nvPr/>
          </p:nvSpPr>
          <p:spPr>
            <a:xfrm>
              <a:off x="1712042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110"/>
            <p:cNvSpPr/>
            <p:nvPr/>
          </p:nvSpPr>
          <p:spPr>
            <a:xfrm>
              <a:off x="1543203" y="2419056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111"/>
            <p:cNvSpPr/>
            <p:nvPr/>
          </p:nvSpPr>
          <p:spPr>
            <a:xfrm>
              <a:off x="69900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112"/>
            <p:cNvSpPr/>
            <p:nvPr/>
          </p:nvSpPr>
          <p:spPr>
            <a:xfrm>
              <a:off x="78342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113"/>
            <p:cNvSpPr/>
            <p:nvPr/>
          </p:nvSpPr>
          <p:spPr>
            <a:xfrm>
              <a:off x="95226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114"/>
            <p:cNvSpPr/>
            <p:nvPr/>
          </p:nvSpPr>
          <p:spPr>
            <a:xfrm>
              <a:off x="128994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115"/>
            <p:cNvSpPr/>
            <p:nvPr/>
          </p:nvSpPr>
          <p:spPr>
            <a:xfrm>
              <a:off x="112110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116"/>
            <p:cNvSpPr/>
            <p:nvPr/>
          </p:nvSpPr>
          <p:spPr>
            <a:xfrm>
              <a:off x="162762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117"/>
            <p:cNvSpPr/>
            <p:nvPr/>
          </p:nvSpPr>
          <p:spPr>
            <a:xfrm>
              <a:off x="145878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118"/>
            <p:cNvSpPr/>
            <p:nvPr/>
          </p:nvSpPr>
          <p:spPr>
            <a:xfrm>
              <a:off x="86784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119"/>
            <p:cNvSpPr/>
            <p:nvPr/>
          </p:nvSpPr>
          <p:spPr>
            <a:xfrm>
              <a:off x="103668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120"/>
            <p:cNvSpPr/>
            <p:nvPr/>
          </p:nvSpPr>
          <p:spPr>
            <a:xfrm>
              <a:off x="137436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121"/>
            <p:cNvSpPr/>
            <p:nvPr/>
          </p:nvSpPr>
          <p:spPr>
            <a:xfrm>
              <a:off x="120552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122"/>
            <p:cNvSpPr/>
            <p:nvPr/>
          </p:nvSpPr>
          <p:spPr>
            <a:xfrm>
              <a:off x="1712042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123"/>
            <p:cNvSpPr/>
            <p:nvPr/>
          </p:nvSpPr>
          <p:spPr>
            <a:xfrm>
              <a:off x="1543203" y="2492121"/>
              <a:ext cx="27432" cy="2743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extBox 164"/>
          <p:cNvSpPr txBox="1"/>
          <p:nvPr/>
        </p:nvSpPr>
        <p:spPr>
          <a:xfrm>
            <a:off x="1424088" y="4508182"/>
            <a:ext cx="1077933" cy="964502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600"/>
              </a:spcAft>
              <a:buSzPct val="70000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车辆实时</a:t>
            </a:r>
          </a:p>
          <a:p>
            <a:pPr algn="ctr">
              <a:spcAft>
                <a:spcPts val="600"/>
              </a:spcAft>
              <a:buSzPct val="70000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动力学模型</a:t>
            </a:r>
          </a:p>
          <a:p>
            <a:pPr algn="ctr">
              <a:spcAft>
                <a:spcPts val="600"/>
              </a:spcAft>
              <a:buSzPct val="70000"/>
            </a:pPr>
            <a:r>
              <a:rPr lang="en-US" altLang="zh-CN" sz="11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CAN</a:t>
            </a:r>
            <a:r>
              <a:rPr lang="zh-CN" altLang="en-US" sz="11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总线</a:t>
            </a:r>
            <a:endParaRPr lang="en-US" sz="1100" dirty="0" smtClean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4383794" y="189517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96" name="Picture 40">
            <a:extLst>
              <a:ext uri="{FF2B5EF4-FFF2-40B4-BE49-F238E27FC236}">
                <a16:creationId xmlns="" xmlns:a16="http://schemas.microsoft.com/office/drawing/2014/main" id="{CEAD8C98-2200-424F-8AE2-9D0FBADBCFF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9606" y="1850766"/>
            <a:ext cx="1686348" cy="1745677"/>
          </a:xfrm>
          <a:prstGeom prst="rect">
            <a:avLst/>
          </a:prstGeom>
        </p:spPr>
      </p:pic>
      <p:grpSp>
        <p:nvGrpSpPr>
          <p:cNvPr id="97" name="组 96"/>
          <p:cNvGrpSpPr/>
          <p:nvPr/>
        </p:nvGrpSpPr>
        <p:grpSpPr>
          <a:xfrm>
            <a:off x="7524831" y="1354815"/>
            <a:ext cx="1721697" cy="1386955"/>
            <a:chOff x="7504213" y="4443539"/>
            <a:chExt cx="1414553" cy="1140848"/>
          </a:xfrm>
        </p:grpSpPr>
        <p:pic>
          <p:nvPicPr>
            <p:cNvPr id="98" name="Picture 37">
              <a:extLst>
                <a:ext uri="{FF2B5EF4-FFF2-40B4-BE49-F238E27FC236}">
                  <a16:creationId xmlns="" xmlns:a16="http://schemas.microsoft.com/office/drawing/2014/main" id="{9063D281-CC1F-D047-9D2B-EE9C9D9E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04213" y="4443539"/>
              <a:ext cx="1414553" cy="1140848"/>
            </a:xfrm>
            <a:prstGeom prst="rect">
              <a:avLst/>
            </a:prstGeom>
          </p:spPr>
        </p:pic>
        <p:pic>
          <p:nvPicPr>
            <p:cNvPr id="99" name="Picture 38">
              <a:extLst>
                <a:ext uri="{FF2B5EF4-FFF2-40B4-BE49-F238E27FC236}">
                  <a16:creationId xmlns="" xmlns:a16="http://schemas.microsoft.com/office/drawing/2014/main" id="{C30446C2-7C2D-EC42-990B-C4799F09F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16502" y="4772736"/>
              <a:ext cx="407679" cy="407679"/>
            </a:xfrm>
            <a:prstGeom prst="rect">
              <a:avLst/>
            </a:prstGeom>
          </p:spPr>
        </p:pic>
        <p:pic>
          <p:nvPicPr>
            <p:cNvPr id="100" name="Picture 39">
              <a:extLst>
                <a:ext uri="{FF2B5EF4-FFF2-40B4-BE49-F238E27FC236}">
                  <a16:creationId xmlns="" xmlns:a16="http://schemas.microsoft.com/office/drawing/2014/main" id="{5FB3561B-2620-8D4D-AF40-40D78DED3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85922" y="4847420"/>
              <a:ext cx="274320" cy="274320"/>
            </a:xfrm>
            <a:prstGeom prst="rect">
              <a:avLst/>
            </a:prstGeom>
          </p:spPr>
        </p:pic>
        <p:pic>
          <p:nvPicPr>
            <p:cNvPr id="101" name="Picture 40">
              <a:extLst>
                <a:ext uri="{FF2B5EF4-FFF2-40B4-BE49-F238E27FC236}">
                  <a16:creationId xmlns="" xmlns:a16="http://schemas.microsoft.com/office/drawing/2014/main" id="{A8B5B24E-4FC6-DE46-A229-0AF5930EC5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541033" y="4770360"/>
              <a:ext cx="156656" cy="397235"/>
            </a:xfrm>
            <a:prstGeom prst="rect">
              <a:avLst/>
            </a:prstGeom>
          </p:spPr>
        </p:pic>
      </p:grpSp>
      <p:sp>
        <p:nvSpPr>
          <p:cNvPr id="103" name="矩形 102"/>
          <p:cNvSpPr/>
          <p:nvPr/>
        </p:nvSpPr>
        <p:spPr>
          <a:xfrm>
            <a:off x="7823894" y="122066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014586"/>
                </a:solidFill>
              </a:rPr>
              <a:t>大屏显示</a:t>
            </a:r>
            <a:endParaRPr lang="zh-CN" altLang="en-US" dirty="0">
              <a:solidFill>
                <a:srgbClr val="014586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4901362" y="1684912"/>
            <a:ext cx="14285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14586"/>
                </a:solidFill>
              </a:rPr>
              <a:t>PANOTEST</a:t>
            </a:r>
          </a:p>
          <a:p>
            <a:pPr algn="ctr"/>
            <a:r>
              <a:rPr lang="zh-CN" altLang="en-US" dirty="0" smtClean="0">
                <a:solidFill>
                  <a:srgbClr val="014586"/>
                </a:solidFill>
              </a:rPr>
              <a:t>上位机</a:t>
            </a:r>
            <a:endParaRPr lang="zh-CN" altLang="en-US" dirty="0">
              <a:solidFill>
                <a:srgbClr val="014586"/>
              </a:solidFill>
            </a:endParaRPr>
          </a:p>
        </p:txBody>
      </p:sp>
      <p:grpSp>
        <p:nvGrpSpPr>
          <p:cNvPr id="105" name="组 104"/>
          <p:cNvGrpSpPr/>
          <p:nvPr/>
        </p:nvGrpSpPr>
        <p:grpSpPr>
          <a:xfrm>
            <a:off x="4182973" y="3182019"/>
            <a:ext cx="819400" cy="978155"/>
            <a:chOff x="3933124" y="4811378"/>
            <a:chExt cx="819400" cy="978155"/>
          </a:xfrm>
        </p:grpSpPr>
        <p:sp>
          <p:nvSpPr>
            <p:cNvPr id="106" name="TextBox 164"/>
            <p:cNvSpPr txBox="1"/>
            <p:nvPr/>
          </p:nvSpPr>
          <p:spPr>
            <a:xfrm>
              <a:off x="3964230" y="4811378"/>
              <a:ext cx="747324" cy="96450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algn="ctr">
                <a:spcAft>
                  <a:spcPts val="600"/>
                </a:spcAft>
                <a:buSzPct val="70000"/>
              </a:pPr>
              <a:r>
                <a:rPr lang="zh-CN" altLang="en-US" sz="1100" dirty="0" smtClean="0">
                  <a:solidFill>
                    <a:srgbClr val="014586"/>
                  </a:solidFill>
                  <a:latin typeface="+mj-lt"/>
                </a:rPr>
                <a:t>交通模型</a:t>
              </a:r>
              <a:endParaRPr lang="en-US" altLang="zh-CN" sz="1100" dirty="0" smtClean="0">
                <a:solidFill>
                  <a:srgbClr val="014586"/>
                </a:solidFill>
                <a:latin typeface="+mj-lt"/>
              </a:endParaRPr>
            </a:p>
            <a:p>
              <a:pPr algn="ctr">
                <a:spcAft>
                  <a:spcPts val="600"/>
                </a:spcAft>
                <a:buSzPct val="70000"/>
              </a:pPr>
              <a:r>
                <a:rPr lang="zh-CN" altLang="en-US" sz="1100" dirty="0" smtClean="0">
                  <a:solidFill>
                    <a:srgbClr val="014586"/>
                  </a:solidFill>
                  <a:latin typeface="+mj-lt"/>
                </a:rPr>
                <a:t>道路模型</a:t>
              </a:r>
              <a:endParaRPr lang="en-US" altLang="zh-CN" sz="1100" dirty="0" smtClean="0">
                <a:solidFill>
                  <a:srgbClr val="014586"/>
                </a:solidFill>
                <a:latin typeface="+mj-lt"/>
              </a:endParaRPr>
            </a:p>
            <a:p>
              <a:pPr algn="ctr">
                <a:spcAft>
                  <a:spcPts val="600"/>
                </a:spcAft>
                <a:buSzPct val="70000"/>
              </a:pPr>
              <a:r>
                <a:rPr lang="zh-CN" altLang="en-US" sz="1100" dirty="0" smtClean="0">
                  <a:solidFill>
                    <a:srgbClr val="014586"/>
                  </a:solidFill>
                  <a:latin typeface="+mj-lt"/>
                </a:rPr>
                <a:t>气象模型</a:t>
              </a:r>
              <a:endParaRPr lang="en-US" altLang="zh-CN" sz="1100" dirty="0" smtClean="0">
                <a:solidFill>
                  <a:srgbClr val="014586"/>
                </a:solidFill>
                <a:latin typeface="+mj-lt"/>
              </a:endParaRPr>
            </a:p>
            <a:p>
              <a:pPr algn="ctr">
                <a:spcAft>
                  <a:spcPts val="600"/>
                </a:spcAft>
                <a:buSzPct val="70000"/>
              </a:pPr>
              <a:r>
                <a:rPr lang="zh-CN" altLang="en-US" sz="1100" dirty="0" smtClean="0">
                  <a:solidFill>
                    <a:srgbClr val="014586"/>
                  </a:solidFill>
                  <a:latin typeface="+mj-lt"/>
                </a:rPr>
                <a:t>高精地图</a:t>
              </a:r>
              <a:endParaRPr lang="en-US" altLang="zh-CN" sz="1100" dirty="0" smtClean="0">
                <a:solidFill>
                  <a:srgbClr val="014586"/>
                </a:solidFill>
                <a:latin typeface="+mj-lt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3933124" y="4820060"/>
              <a:ext cx="819400" cy="969473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8" name="TextBox 164"/>
          <p:cNvSpPr txBox="1"/>
          <p:nvPr/>
        </p:nvSpPr>
        <p:spPr>
          <a:xfrm>
            <a:off x="5088106" y="3182020"/>
            <a:ext cx="1402845" cy="964502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600"/>
              </a:spcAft>
              <a:buSzPct val="70000"/>
            </a:pPr>
            <a:r>
              <a:rPr lang="en-US" altLang="zh-CN" sz="1100" dirty="0" err="1" smtClean="0">
                <a:solidFill>
                  <a:srgbClr val="014586"/>
                </a:solidFill>
                <a:latin typeface="+mj-lt"/>
              </a:rPr>
              <a:t>TestMaster</a:t>
            </a:r>
            <a:endParaRPr lang="en-US" altLang="zh-CN" sz="1100" dirty="0" smtClean="0">
              <a:solidFill>
                <a:srgbClr val="014586"/>
              </a:solidFill>
              <a:latin typeface="+mj-lt"/>
            </a:endParaRPr>
          </a:p>
          <a:p>
            <a:pPr algn="ctr">
              <a:spcAft>
                <a:spcPts val="600"/>
              </a:spcAft>
              <a:buSzPct val="70000"/>
            </a:pPr>
            <a:r>
              <a:rPr lang="en-US" altLang="zh-CN" sz="1100" dirty="0" err="1" smtClean="0">
                <a:solidFill>
                  <a:srgbClr val="014586"/>
                </a:solidFill>
                <a:latin typeface="+mj-lt"/>
              </a:rPr>
              <a:t>PanoScenarios</a:t>
            </a:r>
            <a:r>
              <a:rPr lang="en-US" altLang="zh-CN" sz="1100" dirty="0" smtClean="0">
                <a:solidFill>
                  <a:srgbClr val="014586"/>
                </a:solidFill>
                <a:latin typeface="+mj-lt"/>
              </a:rPr>
              <a:t> for V2x</a:t>
            </a:r>
          </a:p>
          <a:p>
            <a:pPr algn="ctr">
              <a:spcAft>
                <a:spcPts val="600"/>
              </a:spcAft>
              <a:buSzPct val="70000"/>
            </a:pPr>
            <a:r>
              <a:rPr lang="en-US" altLang="zh-CN" sz="1100" dirty="0" err="1" smtClean="0">
                <a:solidFill>
                  <a:srgbClr val="014586"/>
                </a:solidFill>
                <a:latin typeface="+mj-lt"/>
              </a:rPr>
              <a:t>TestResult</a:t>
            </a:r>
            <a:endParaRPr lang="en-US" altLang="zh-CN" sz="1100" dirty="0" smtClean="0">
              <a:solidFill>
                <a:srgbClr val="014586"/>
              </a:solidFill>
              <a:latin typeface="+mj-lt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057001" y="3190701"/>
            <a:ext cx="1447607" cy="96947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0" name="Straight Arrow Connector 12"/>
          <p:cNvCxnSpPr>
            <a:cxnSpLocks/>
          </p:cNvCxnSpPr>
          <p:nvPr/>
        </p:nvCxnSpPr>
        <p:spPr>
          <a:xfrm flipH="1">
            <a:off x="2690366" y="2700796"/>
            <a:ext cx="2130443" cy="13654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3399129" y="23812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14586"/>
                </a:solidFill>
              </a:rPr>
              <a:t>ETH</a:t>
            </a:r>
            <a:endParaRPr lang="zh-CN" altLang="en-US" dirty="0">
              <a:solidFill>
                <a:srgbClr val="014586"/>
              </a:solidFill>
            </a:endParaRPr>
          </a:p>
        </p:txBody>
      </p:sp>
      <p:cxnSp>
        <p:nvCxnSpPr>
          <p:cNvPr id="112" name="Straight Arrow Connector 12"/>
          <p:cNvCxnSpPr>
            <a:cxnSpLocks/>
          </p:cNvCxnSpPr>
          <p:nvPr/>
        </p:nvCxnSpPr>
        <p:spPr>
          <a:xfrm flipH="1">
            <a:off x="6377670" y="2565923"/>
            <a:ext cx="559922" cy="0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6840612" y="1657615"/>
            <a:ext cx="774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14586"/>
                </a:solidFill>
              </a:rPr>
              <a:t>HDMI</a:t>
            </a:r>
            <a:endParaRPr lang="zh-CN" altLang="en-US" dirty="0">
              <a:solidFill>
                <a:srgbClr val="014586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4182973" y="4173826"/>
            <a:ext cx="3185246" cy="34136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上位机软件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15" name="Straight Arrow Connector 12"/>
          <p:cNvCxnSpPr>
            <a:cxnSpLocks/>
          </p:cNvCxnSpPr>
          <p:nvPr/>
        </p:nvCxnSpPr>
        <p:spPr>
          <a:xfrm flipV="1">
            <a:off x="6910279" y="2018082"/>
            <a:ext cx="0" cy="573492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2"/>
          <p:cNvCxnSpPr>
            <a:cxnSpLocks/>
          </p:cNvCxnSpPr>
          <p:nvPr/>
        </p:nvCxnSpPr>
        <p:spPr>
          <a:xfrm>
            <a:off x="6896622" y="2018069"/>
            <a:ext cx="778432" cy="13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2"/>
          <p:cNvCxnSpPr>
            <a:cxnSpLocks/>
          </p:cNvCxnSpPr>
          <p:nvPr/>
        </p:nvCxnSpPr>
        <p:spPr>
          <a:xfrm flipH="1">
            <a:off x="6377670" y="3031365"/>
            <a:ext cx="1218181" cy="13010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2"/>
          <p:cNvCxnSpPr>
            <a:cxnSpLocks/>
          </p:cNvCxnSpPr>
          <p:nvPr/>
        </p:nvCxnSpPr>
        <p:spPr>
          <a:xfrm flipH="1" flipV="1">
            <a:off x="9944096" y="4289439"/>
            <a:ext cx="11980" cy="1282037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3248905" y="2668038"/>
            <a:ext cx="95410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7F7F7F"/>
                </a:solidFill>
              </a:rPr>
              <a:t>模型</a:t>
            </a:r>
            <a:r>
              <a:rPr lang="en-US" altLang="zh-CN" sz="1400" dirty="0" smtClean="0">
                <a:solidFill>
                  <a:srgbClr val="7F7F7F"/>
                </a:solidFill>
              </a:rPr>
              <a:t>/</a:t>
            </a:r>
            <a:r>
              <a:rPr lang="zh-CN" altLang="en-US" sz="1400" dirty="0" smtClean="0">
                <a:solidFill>
                  <a:srgbClr val="7F7F7F"/>
                </a:solidFill>
              </a:rPr>
              <a:t>参数</a:t>
            </a:r>
            <a:endParaRPr lang="en-US" altLang="zh-CN" sz="1400" dirty="0" smtClean="0">
              <a:solidFill>
                <a:srgbClr val="7F7F7F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7F7F7F"/>
                </a:solidFill>
              </a:rPr>
              <a:t>仿真结果</a:t>
            </a:r>
            <a:endParaRPr lang="en-US" altLang="zh-CN" sz="1400" dirty="0" smtClean="0">
              <a:solidFill>
                <a:srgbClr val="7F7F7F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7F7F7F"/>
                </a:solidFill>
              </a:rPr>
              <a:t>控制命令</a:t>
            </a:r>
            <a:endParaRPr lang="zh-CN" altLang="en-US" sz="1400" dirty="0">
              <a:solidFill>
                <a:srgbClr val="7F7F7F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628850" y="541454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14586"/>
                </a:solidFill>
              </a:rPr>
              <a:t>ETH</a:t>
            </a:r>
            <a:endParaRPr lang="zh-CN" altLang="en-US" dirty="0">
              <a:solidFill>
                <a:srgbClr val="014586"/>
              </a:solidFill>
            </a:endParaRPr>
          </a:p>
        </p:txBody>
      </p:sp>
      <p:cxnSp>
        <p:nvCxnSpPr>
          <p:cNvPr id="121" name="Straight Arrow Connector 12"/>
          <p:cNvCxnSpPr>
            <a:cxnSpLocks/>
          </p:cNvCxnSpPr>
          <p:nvPr/>
        </p:nvCxnSpPr>
        <p:spPr>
          <a:xfrm flipH="1" flipV="1">
            <a:off x="7570110" y="3006776"/>
            <a:ext cx="49703" cy="2756406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"/>
          <p:cNvCxnSpPr>
            <a:cxnSpLocks/>
          </p:cNvCxnSpPr>
          <p:nvPr/>
        </p:nvCxnSpPr>
        <p:spPr>
          <a:xfrm flipH="1">
            <a:off x="6377673" y="2779750"/>
            <a:ext cx="3554441" cy="24992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38">
            <a:extLst>
              <a:ext uri="{FF2B5EF4-FFF2-40B4-BE49-F238E27FC236}">
                <a16:creationId xmlns="" xmlns:a16="http://schemas.microsoft.com/office/drawing/2014/main" id="{3DA61F85-1C84-4620-9869-81A6B36B0B04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380996" y="5186895"/>
            <a:ext cx="1090255" cy="1090255"/>
          </a:xfrm>
          <a:prstGeom prst="rect">
            <a:avLst/>
          </a:prstGeom>
        </p:spPr>
      </p:pic>
      <p:sp>
        <p:nvSpPr>
          <p:cNvPr id="124" name="矩形 123"/>
          <p:cNvSpPr/>
          <p:nvPr/>
        </p:nvSpPr>
        <p:spPr>
          <a:xfrm>
            <a:off x="6969904" y="24790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14586"/>
                </a:solidFill>
              </a:rPr>
              <a:t>ETH</a:t>
            </a:r>
            <a:endParaRPr lang="zh-CN" altLang="en-US" dirty="0">
              <a:solidFill>
                <a:srgbClr val="014586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 rot="5400000">
            <a:off x="9363085" y="4845306"/>
            <a:ext cx="8959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7F7F7F"/>
                </a:solidFill>
              </a:rPr>
              <a:t>V2X</a:t>
            </a:r>
            <a:r>
              <a:rPr lang="zh-CN" altLang="en-US" sz="1400" dirty="0" smtClean="0">
                <a:solidFill>
                  <a:srgbClr val="7F7F7F"/>
                </a:solidFill>
              </a:rPr>
              <a:t>消息</a:t>
            </a:r>
            <a:endParaRPr lang="zh-CN" altLang="en-US" sz="1400" dirty="0">
              <a:solidFill>
                <a:srgbClr val="7F7F7F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9618109" y="5916247"/>
            <a:ext cx="672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14586"/>
                </a:solidFill>
              </a:rPr>
              <a:t>RSU</a:t>
            </a:r>
            <a:endParaRPr lang="zh-CN" altLang="en-US" dirty="0">
              <a:solidFill>
                <a:srgbClr val="014586"/>
              </a:solidFill>
            </a:endParaRPr>
          </a:p>
        </p:txBody>
      </p:sp>
      <p:cxnSp>
        <p:nvCxnSpPr>
          <p:cNvPr id="127" name="Straight Arrow Connector 12"/>
          <p:cNvCxnSpPr>
            <a:cxnSpLocks/>
          </p:cNvCxnSpPr>
          <p:nvPr/>
        </p:nvCxnSpPr>
        <p:spPr>
          <a:xfrm flipH="1" flipV="1">
            <a:off x="7607832" y="5775163"/>
            <a:ext cx="1809106" cy="1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7541998" y="5731949"/>
            <a:ext cx="8959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7F7F7F"/>
                </a:solidFill>
              </a:rPr>
              <a:t>V2X</a:t>
            </a:r>
            <a:r>
              <a:rPr lang="zh-CN" altLang="en-US" sz="1400" dirty="0" smtClean="0">
                <a:solidFill>
                  <a:srgbClr val="7F7F7F"/>
                </a:solidFill>
              </a:rPr>
              <a:t>消息</a:t>
            </a:r>
            <a:endParaRPr lang="zh-CN" altLang="en-US" sz="1400" dirty="0">
              <a:solidFill>
                <a:srgbClr val="7F7F7F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607167" y="6050799"/>
            <a:ext cx="94128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通过</a:t>
            </a:r>
            <a:r>
              <a:rPr lang="en-US" altLang="zh-CN" sz="1000" dirty="0" err="1" smtClean="0">
                <a:solidFill>
                  <a:schemeClr val="bg1">
                    <a:lumMod val="50000"/>
                  </a:schemeClr>
                </a:solidFill>
              </a:rPr>
              <a:t>ETH</a:t>
            </a:r>
            <a:r>
              <a:rPr lang="en-US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将</a:t>
            </a:r>
            <a:endParaRPr lang="en-US" altLang="en-US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en-US" sz="1000" dirty="0" smtClean="0">
                <a:solidFill>
                  <a:schemeClr val="bg1">
                    <a:lumMod val="50000"/>
                  </a:schemeClr>
                </a:solidFill>
              </a:rPr>
              <a:t>V2X消息送给</a:t>
            </a:r>
          </a:p>
          <a:p>
            <a:pPr algn="ctr"/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模拟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OBUs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圆角矩形标注 129"/>
          <p:cNvSpPr/>
          <p:nvPr/>
        </p:nvSpPr>
        <p:spPr>
          <a:xfrm>
            <a:off x="6577480" y="6048703"/>
            <a:ext cx="971738" cy="546182"/>
          </a:xfrm>
          <a:prstGeom prst="wedgeRoundRectCallout">
            <a:avLst>
              <a:gd name="adj1" fmla="val 48944"/>
              <a:gd name="adj2" fmla="val -73350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31" name="组 130"/>
          <p:cNvGrpSpPr/>
          <p:nvPr/>
        </p:nvGrpSpPr>
        <p:grpSpPr>
          <a:xfrm>
            <a:off x="6543198" y="3182019"/>
            <a:ext cx="819400" cy="978155"/>
            <a:chOff x="3933124" y="4811378"/>
            <a:chExt cx="819400" cy="978155"/>
          </a:xfrm>
        </p:grpSpPr>
        <p:sp>
          <p:nvSpPr>
            <p:cNvPr id="132" name="TextBox 164"/>
            <p:cNvSpPr txBox="1"/>
            <p:nvPr/>
          </p:nvSpPr>
          <p:spPr>
            <a:xfrm>
              <a:off x="3964230" y="4811378"/>
              <a:ext cx="747324" cy="964502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algn="ctr">
                <a:spcAft>
                  <a:spcPts val="600"/>
                </a:spcAft>
                <a:buSzPct val="70000"/>
              </a:pPr>
              <a:r>
                <a:rPr lang="en-US" altLang="zh-CN" sz="1100" dirty="0" smtClean="0">
                  <a:solidFill>
                    <a:srgbClr val="014586"/>
                  </a:solidFill>
                  <a:latin typeface="+mj-lt"/>
                </a:rPr>
                <a:t>OBU</a:t>
              </a:r>
            </a:p>
            <a:p>
              <a:pPr algn="ctr">
                <a:spcAft>
                  <a:spcPts val="600"/>
                </a:spcAft>
                <a:buSzPct val="70000"/>
              </a:pPr>
              <a:r>
                <a:rPr lang="en-US" altLang="zh-CN" sz="1100" dirty="0" smtClean="0">
                  <a:solidFill>
                    <a:srgbClr val="014586"/>
                  </a:solidFill>
                  <a:latin typeface="+mj-lt"/>
                </a:rPr>
                <a:t>Stubs</a:t>
              </a:r>
            </a:p>
          </p:txBody>
        </p:sp>
        <p:sp>
          <p:nvSpPr>
            <p:cNvPr id="133" name="矩形 132"/>
            <p:cNvSpPr/>
            <p:nvPr/>
          </p:nvSpPr>
          <p:spPr>
            <a:xfrm>
              <a:off x="3933124" y="4820060"/>
              <a:ext cx="819400" cy="969473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4" name="矩形 133"/>
          <p:cNvSpPr/>
          <p:nvPr/>
        </p:nvSpPr>
        <p:spPr>
          <a:xfrm>
            <a:off x="2893953" y="3654468"/>
            <a:ext cx="91563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OBUs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对车辆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控制命令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从</a:t>
            </a:r>
            <a:r>
              <a:rPr lang="en-US" altLang="zh-CN" sz="1000" dirty="0" err="1" smtClean="0">
                <a:solidFill>
                  <a:schemeClr val="bg1">
                    <a:lumMod val="50000"/>
                  </a:schemeClr>
                </a:solidFill>
              </a:rPr>
              <a:t>ETH</a:t>
            </a:r>
            <a:r>
              <a:rPr lang="en-US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传递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圆角矩形标注 134"/>
          <p:cNvSpPr/>
          <p:nvPr/>
        </p:nvSpPr>
        <p:spPr>
          <a:xfrm>
            <a:off x="2851439" y="3652372"/>
            <a:ext cx="971738" cy="546182"/>
          </a:xfrm>
          <a:prstGeom prst="wedgeRoundRectCallout">
            <a:avLst>
              <a:gd name="adj1" fmla="val 31683"/>
              <a:gd name="adj2" fmla="val -99674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7" name="Picture 40">
            <a:extLst>
              <a:ext uri="{FF2B5EF4-FFF2-40B4-BE49-F238E27FC236}">
                <a16:creationId xmlns="" xmlns:a16="http://schemas.microsoft.com/office/drawing/2014/main" id="{CEAD8C98-2200-424F-8AE2-9D0FBADBCFF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4784" y="2977042"/>
            <a:ext cx="1686348" cy="1745677"/>
          </a:xfrm>
          <a:prstGeom prst="rect">
            <a:avLst/>
          </a:prstGeom>
        </p:spPr>
      </p:pic>
      <p:cxnSp>
        <p:nvCxnSpPr>
          <p:cNvPr id="140" name="Straight Arrow Connector 12"/>
          <p:cNvCxnSpPr>
            <a:cxnSpLocks/>
          </p:cNvCxnSpPr>
          <p:nvPr/>
        </p:nvCxnSpPr>
        <p:spPr>
          <a:xfrm flipH="1" flipV="1">
            <a:off x="9944094" y="2755786"/>
            <a:ext cx="1" cy="730882"/>
          </a:xfrm>
          <a:prstGeom prst="straightConnector1">
            <a:avLst/>
          </a:prstGeom>
          <a:ln w="38100" cmpd="sng">
            <a:solidFill>
              <a:srgbClr val="0138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10751248" y="3436044"/>
            <a:ext cx="8258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14586"/>
                </a:solidFill>
              </a:rPr>
              <a:t>V2X</a:t>
            </a:r>
          </a:p>
          <a:p>
            <a:pPr algn="ctr"/>
            <a:r>
              <a:rPr lang="zh-CN" altLang="en-US" dirty="0" smtClean="0">
                <a:solidFill>
                  <a:srgbClr val="014586"/>
                </a:solidFill>
              </a:rPr>
              <a:t>应用</a:t>
            </a:r>
            <a:endParaRPr lang="en-US" altLang="zh-CN" dirty="0" smtClean="0">
              <a:solidFill>
                <a:srgbClr val="014586"/>
              </a:solidFill>
            </a:endParaRPr>
          </a:p>
          <a:p>
            <a:pPr algn="ctr"/>
            <a:r>
              <a:rPr lang="en-US" altLang="en-US" dirty="0" smtClean="0">
                <a:solidFill>
                  <a:srgbClr val="014586"/>
                </a:solidFill>
              </a:rPr>
              <a:t>HOS</a:t>
            </a:r>
            <a:r>
              <a:rPr lang="en-US" altLang="zh-CN" dirty="0" smtClean="0">
                <a:solidFill>
                  <a:srgbClr val="014586"/>
                </a:solidFill>
              </a:rPr>
              <a:t>T</a:t>
            </a:r>
            <a:endParaRPr lang="zh-CN" altLang="en-US" dirty="0">
              <a:solidFill>
                <a:srgbClr val="014586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8065608" y="2748516"/>
            <a:ext cx="102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7F7F7F"/>
                </a:solidFill>
              </a:rPr>
              <a:t>Traffic Info</a:t>
            </a:r>
            <a:endParaRPr lang="zh-CN" altLang="en-US" sz="1400" dirty="0">
              <a:solidFill>
                <a:srgbClr val="7F7F7F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1080519" y="1755332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14586"/>
                </a:solidFill>
              </a:rPr>
              <a:t>PANOBOX</a:t>
            </a:r>
          </a:p>
          <a:p>
            <a:pPr algn="ctr"/>
            <a:r>
              <a:rPr lang="zh-CN" altLang="en-US" dirty="0" smtClean="0">
                <a:solidFill>
                  <a:srgbClr val="014586"/>
                </a:solidFill>
              </a:rPr>
              <a:t>实时车辆模拟器</a:t>
            </a:r>
            <a:endParaRPr lang="zh-CN" altLang="en-US" dirty="0">
              <a:solidFill>
                <a:srgbClr val="0145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506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625addfc-04e7-4b0c-947f-d544b3379ce2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3378"/>
      </a:accent1>
      <a:accent2>
        <a:srgbClr val="01518A"/>
      </a:accent2>
      <a:accent3>
        <a:srgbClr val="0184CB"/>
      </a:accent3>
      <a:accent4>
        <a:srgbClr val="00A0E6"/>
      </a:accent4>
      <a:accent5>
        <a:srgbClr val="015CB3"/>
      </a:accent5>
      <a:accent6>
        <a:srgbClr val="01386A"/>
      </a:accent6>
      <a:hlink>
        <a:srgbClr val="4472C4"/>
      </a:hlink>
      <a:folHlink>
        <a:srgbClr val="BFBFBF"/>
      </a:folHlink>
    </a:clrScheme>
    <a:fontScheme name="zszytiq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8488</TotalTime>
  <Words>615</Words>
  <Application>Microsoft Macintosh PowerPoint</Application>
  <PresentationFormat>自定义</PresentationFormat>
  <Paragraphs>295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主题5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Li</cp:lastModifiedBy>
  <cp:revision>502</cp:revision>
  <cp:lastPrinted>2018-10-28T16:00:00Z</cp:lastPrinted>
  <dcterms:created xsi:type="dcterms:W3CDTF">2018-10-28T16:00:00Z</dcterms:created>
  <dcterms:modified xsi:type="dcterms:W3CDTF">2019-08-27T03:06:15Z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