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6"/>
  </p:notesMasterIdLst>
  <p:sldIdLst>
    <p:sldId id="256" r:id="rId3"/>
    <p:sldId id="261" r:id="rId4"/>
    <p:sldId id="287" r:id="rId5"/>
    <p:sldId id="288" r:id="rId6"/>
    <p:sldId id="289" r:id="rId7"/>
    <p:sldId id="290" r:id="rId8"/>
    <p:sldId id="291" r:id="rId9"/>
    <p:sldId id="292" r:id="rId10"/>
    <p:sldId id="298" r:id="rId11"/>
    <p:sldId id="293" r:id="rId12"/>
    <p:sldId id="294" r:id="rId13"/>
    <p:sldId id="295" r:id="rId14"/>
    <p:sldId id="296" r:id="rId15"/>
  </p:sldIdLst>
  <p:sldSz cx="9144000" cy="5143500" type="screen16x9"/>
  <p:notesSz cx="6858000" cy="9144000"/>
  <p:embeddedFontLst>
    <p:embeddedFont>
      <p:font typeface="Anton" pitchFamily="2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tamaran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3CA28-7E94-1378-60EC-EEAD325D5E68}" v="114" dt="2023-06-27T08:03:45.197"/>
    <p1510:client id="{BC6C0114-29D2-B80B-F1A8-62107F6C80F0}" v="7" dt="2023-06-22T09:21:39.684"/>
    <p1510:client id="{F2E02E0A-9EFE-E6BF-F953-86EF6390B571}" v="898" dt="2023-06-20T10:42:27.941"/>
  </p1510:revLst>
</p1510:revInfo>
</file>

<file path=ppt/tableStyles.xml><?xml version="1.0" encoding="utf-8"?>
<a:tblStyleLst xmlns:a="http://schemas.openxmlformats.org/drawingml/2006/main" def="{95CF340B-CBD9-448D-B75B-61CEE46CB9DA}">
  <a:tblStyle styleId="{95CF340B-CBD9-448D-B75B-61CEE46CB9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9339D1-5F4C-4418-8D43-FFB149BF9D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11"/>
          <p:cNvGrpSpPr/>
          <p:nvPr/>
        </p:nvGrpSpPr>
        <p:grpSpPr>
          <a:xfrm>
            <a:off x="6819199" y="4072480"/>
            <a:ext cx="506138" cy="2197918"/>
            <a:chOff x="4792514" y="2979701"/>
            <a:chExt cx="305307" cy="1325804"/>
          </a:xfrm>
        </p:grpSpPr>
        <p:sp>
          <p:nvSpPr>
            <p:cNvPr id="243" name="Google Shape;243;p11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2805095" y="3403371"/>
            <a:ext cx="793060" cy="2575414"/>
            <a:chOff x="6278982" y="2751992"/>
            <a:chExt cx="478381" cy="1553513"/>
          </a:xfrm>
        </p:grpSpPr>
        <p:sp>
          <p:nvSpPr>
            <p:cNvPr id="249" name="Google Shape;249;p11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1818651" y="3523722"/>
            <a:ext cx="1143730" cy="2455062"/>
            <a:chOff x="5452016" y="2824589"/>
            <a:chExt cx="689908" cy="1480916"/>
          </a:xfrm>
        </p:grpSpPr>
        <p:sp>
          <p:nvSpPr>
            <p:cNvPr id="259" name="Google Shape;259;p1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11"/>
          <p:cNvGrpSpPr/>
          <p:nvPr/>
        </p:nvGrpSpPr>
        <p:grpSpPr>
          <a:xfrm>
            <a:off x="3662201" y="3600880"/>
            <a:ext cx="728235" cy="2377904"/>
            <a:chOff x="6961407" y="2871131"/>
            <a:chExt cx="439278" cy="1434374"/>
          </a:xfrm>
        </p:grpSpPr>
        <p:sp>
          <p:nvSpPr>
            <p:cNvPr id="273" name="Google Shape;273;p1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>
            <a:off x="4454484" y="3699599"/>
            <a:ext cx="651151" cy="2279186"/>
            <a:chOff x="7780935" y="2930680"/>
            <a:chExt cx="392780" cy="1374825"/>
          </a:xfrm>
        </p:grpSpPr>
        <p:sp>
          <p:nvSpPr>
            <p:cNvPr id="281" name="Google Shape;281;p11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1"/>
          <p:cNvGrpSpPr/>
          <p:nvPr/>
        </p:nvGrpSpPr>
        <p:grpSpPr>
          <a:xfrm>
            <a:off x="5169696" y="3421397"/>
            <a:ext cx="793061" cy="2849000"/>
            <a:chOff x="8623429" y="2586962"/>
            <a:chExt cx="478381" cy="1718543"/>
          </a:xfrm>
        </p:grpSpPr>
        <p:sp>
          <p:nvSpPr>
            <p:cNvPr id="288" name="Google Shape;288;p11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1"/>
          <p:cNvGrpSpPr/>
          <p:nvPr/>
        </p:nvGrpSpPr>
        <p:grpSpPr>
          <a:xfrm>
            <a:off x="6005250" y="3407991"/>
            <a:ext cx="771431" cy="2862407"/>
            <a:chOff x="4128096" y="2589445"/>
            <a:chExt cx="465334" cy="1726630"/>
          </a:xfrm>
        </p:grpSpPr>
        <p:sp>
          <p:nvSpPr>
            <p:cNvPr id="300" name="Google Shape;300;p1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11"/>
          <p:cNvSpPr txBox="1">
            <a:spLocks noGrp="1"/>
          </p:cNvSpPr>
          <p:nvPr>
            <p:ph type="title" hasCustomPrompt="1"/>
          </p:nvPr>
        </p:nvSpPr>
        <p:spPr>
          <a:xfrm>
            <a:off x="1984800" y="1438700"/>
            <a:ext cx="5174400" cy="11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2" name="Google Shape;312;p11"/>
          <p:cNvSpPr txBox="1">
            <a:spLocks noGrp="1"/>
          </p:cNvSpPr>
          <p:nvPr>
            <p:ph type="subTitle" idx="1"/>
          </p:nvPr>
        </p:nvSpPr>
        <p:spPr>
          <a:xfrm>
            <a:off x="1984800" y="2491950"/>
            <a:ext cx="51744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405347" y="2571756"/>
            <a:ext cx="994044" cy="3212279"/>
            <a:chOff x="2474121" y="2891575"/>
            <a:chExt cx="439279" cy="1419541"/>
          </a:xfrm>
        </p:grpSpPr>
        <p:sp>
          <p:nvSpPr>
            <p:cNvPr id="317" name="Google Shape;317;p1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-5400000">
            <a:off x="8584962" y="164005"/>
            <a:ext cx="1220922" cy="2928361"/>
            <a:chOff x="3117442" y="2754471"/>
            <a:chExt cx="648978" cy="1556645"/>
          </a:xfrm>
        </p:grpSpPr>
        <p:sp>
          <p:nvSpPr>
            <p:cNvPr id="326" name="Google Shape;326;p1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5" hasCustomPrompt="1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6" hasCustomPrompt="1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7" hasCustomPrompt="1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8" hasCustomPrompt="1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9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3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4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5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14"/>
          <p:cNvGrpSpPr/>
          <p:nvPr/>
        </p:nvGrpSpPr>
        <p:grpSpPr>
          <a:xfrm>
            <a:off x="6244512" y="3338570"/>
            <a:ext cx="1206865" cy="2539995"/>
            <a:chOff x="1390914" y="2912672"/>
            <a:chExt cx="664463" cy="1398445"/>
          </a:xfrm>
        </p:grpSpPr>
        <p:sp>
          <p:nvSpPr>
            <p:cNvPr id="352" name="Google Shape;352;p14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14"/>
          <p:cNvGrpSpPr/>
          <p:nvPr/>
        </p:nvGrpSpPr>
        <p:grpSpPr>
          <a:xfrm rot="-5400000">
            <a:off x="8258356" y="631052"/>
            <a:ext cx="771581" cy="2505661"/>
            <a:chOff x="6278982" y="2751992"/>
            <a:chExt cx="478381" cy="1553513"/>
          </a:xfrm>
        </p:grpSpPr>
        <p:sp>
          <p:nvSpPr>
            <p:cNvPr id="367" name="Google Shape;367;p14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 rot="-5400000">
            <a:off x="8420278" y="-126854"/>
            <a:ext cx="708512" cy="2313501"/>
            <a:chOff x="6961407" y="2871131"/>
            <a:chExt cx="439278" cy="1434374"/>
          </a:xfrm>
        </p:grpSpPr>
        <p:sp>
          <p:nvSpPr>
            <p:cNvPr id="377" name="Google Shape;377;p14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4"/>
          <p:cNvGrpSpPr/>
          <p:nvPr/>
        </p:nvGrpSpPr>
        <p:grpSpPr>
          <a:xfrm rot="10800000">
            <a:off x="438850" y="-3"/>
            <a:ext cx="274372" cy="3323141"/>
            <a:chOff x="9" y="2835115"/>
            <a:chExt cx="134668" cy="1631069"/>
          </a:xfrm>
        </p:grpSpPr>
        <p:sp>
          <p:nvSpPr>
            <p:cNvPr id="385" name="Google Shape;385;p1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14"/>
          <p:cNvSpPr txBox="1">
            <a:spLocks noGrp="1"/>
          </p:cNvSpPr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1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2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6" name="Google Shape;396;p15"/>
          <p:cNvGrpSpPr/>
          <p:nvPr/>
        </p:nvGrpSpPr>
        <p:grpSpPr>
          <a:xfrm>
            <a:off x="720015" y="4025448"/>
            <a:ext cx="1206865" cy="2539995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7548076" y="3920250"/>
            <a:ext cx="882709" cy="3171055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1885691" y="4025467"/>
            <a:ext cx="771581" cy="250566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2771212" y="4251934"/>
            <a:ext cx="708512" cy="2313501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6864701" y="3920254"/>
            <a:ext cx="633516" cy="2217456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6328335" y="3920219"/>
            <a:ext cx="438811" cy="2217514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 txBox="1">
            <a:spLocks noGrp="1"/>
          </p:cNvSpPr>
          <p:nvPr>
            <p:ph type="title"/>
          </p:nvPr>
        </p:nvSpPr>
        <p:spPr>
          <a:xfrm>
            <a:off x="720000" y="1696700"/>
            <a:ext cx="2588400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6"/>
          <p:cNvSpPr txBox="1">
            <a:spLocks noGrp="1"/>
          </p:cNvSpPr>
          <p:nvPr>
            <p:ph type="subTitle" idx="1"/>
          </p:nvPr>
        </p:nvSpPr>
        <p:spPr>
          <a:xfrm>
            <a:off x="720000" y="2278545"/>
            <a:ext cx="25884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1" name="Google Shape;461;p17"/>
          <p:cNvGrpSpPr/>
          <p:nvPr/>
        </p:nvGrpSpPr>
        <p:grpSpPr>
          <a:xfrm>
            <a:off x="116940" y="3148605"/>
            <a:ext cx="548362" cy="2381276"/>
            <a:chOff x="4792514" y="2979701"/>
            <a:chExt cx="305307" cy="1325804"/>
          </a:xfrm>
        </p:grpSpPr>
        <p:sp>
          <p:nvSpPr>
            <p:cNvPr id="462" name="Google Shape;462;p1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7"/>
          <p:cNvGrpSpPr/>
          <p:nvPr/>
        </p:nvGrpSpPr>
        <p:grpSpPr>
          <a:xfrm rot="10800000">
            <a:off x="8330297" y="-1456518"/>
            <a:ext cx="770083" cy="2897298"/>
            <a:chOff x="4164677" y="2702970"/>
            <a:chExt cx="428753" cy="1613105"/>
          </a:xfrm>
        </p:grpSpPr>
        <p:sp>
          <p:nvSpPr>
            <p:cNvPr id="468" name="Google Shape;468;p17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80" name="Google Shape;480;p18"/>
          <p:cNvGrpSpPr/>
          <p:nvPr/>
        </p:nvGrpSpPr>
        <p:grpSpPr>
          <a:xfrm rot="10800000">
            <a:off x="317950" y="-527017"/>
            <a:ext cx="241877" cy="2929563"/>
            <a:chOff x="9" y="2835115"/>
            <a:chExt cx="134668" cy="1631069"/>
          </a:xfrm>
        </p:grpSpPr>
        <p:sp>
          <p:nvSpPr>
            <p:cNvPr id="481" name="Google Shape;481;p18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8527696" y="3005818"/>
            <a:ext cx="488205" cy="2381276"/>
            <a:chOff x="4826006" y="2979701"/>
            <a:chExt cx="271814" cy="1325804"/>
          </a:xfrm>
        </p:grpSpPr>
        <p:sp>
          <p:nvSpPr>
            <p:cNvPr id="486" name="Google Shape;486;p18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3" name="Google Shape;493;p19"/>
          <p:cNvGrpSpPr/>
          <p:nvPr/>
        </p:nvGrpSpPr>
        <p:grpSpPr>
          <a:xfrm rot="-5400000">
            <a:off x="8098820" y="3462516"/>
            <a:ext cx="663913" cy="2549637"/>
            <a:chOff x="2474121" y="2891575"/>
            <a:chExt cx="369642" cy="1419541"/>
          </a:xfrm>
        </p:grpSpPr>
        <p:sp>
          <p:nvSpPr>
            <p:cNvPr id="494" name="Google Shape;494;p19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rot="-5400000">
              <a:off x="2498458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rot="-5400000">
              <a:off x="2542499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19"/>
          <p:cNvGrpSpPr/>
          <p:nvPr/>
        </p:nvGrpSpPr>
        <p:grpSpPr>
          <a:xfrm rot="5400000">
            <a:off x="376413" y="-826268"/>
            <a:ext cx="497035" cy="2511746"/>
            <a:chOff x="1015564" y="2912672"/>
            <a:chExt cx="276730" cy="1398445"/>
          </a:xfrm>
        </p:grpSpPr>
        <p:sp>
          <p:nvSpPr>
            <p:cNvPr id="501" name="Google Shape;501;p19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09" name="Google Shape;509;p20"/>
          <p:cNvGrpSpPr/>
          <p:nvPr/>
        </p:nvGrpSpPr>
        <p:grpSpPr>
          <a:xfrm rot="5400000">
            <a:off x="55223" y="3793056"/>
            <a:ext cx="621804" cy="1950713"/>
            <a:chOff x="5492946" y="3186271"/>
            <a:chExt cx="356764" cy="1119234"/>
          </a:xfrm>
        </p:grpSpPr>
        <p:sp>
          <p:nvSpPr>
            <p:cNvPr id="510" name="Google Shape;510;p20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20"/>
          <p:cNvGrpSpPr/>
          <p:nvPr/>
        </p:nvGrpSpPr>
        <p:grpSpPr>
          <a:xfrm rot="-5400000">
            <a:off x="8288048" y="-1349048"/>
            <a:ext cx="647796" cy="2864390"/>
            <a:chOff x="4128096" y="2702970"/>
            <a:chExt cx="364812" cy="1613105"/>
          </a:xfrm>
        </p:grpSpPr>
        <p:sp>
          <p:nvSpPr>
            <p:cNvPr id="517" name="Google Shape;517;p20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 rot="10800000">
            <a:off x="6929878" y="-11"/>
            <a:ext cx="1346494" cy="2890304"/>
            <a:chOff x="5452016" y="2824589"/>
            <a:chExt cx="689908" cy="1480916"/>
          </a:xfrm>
        </p:grpSpPr>
        <p:sp>
          <p:nvSpPr>
            <p:cNvPr id="64" name="Google Shape;64;p3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7730592" y="1737649"/>
            <a:ext cx="948056" cy="3405808"/>
            <a:chOff x="8623429" y="2586962"/>
            <a:chExt cx="478381" cy="1718543"/>
          </a:xfrm>
        </p:grpSpPr>
        <p:sp>
          <p:nvSpPr>
            <p:cNvPr id="78" name="Google Shape;78;p3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 flipH="1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90" name="Google Shape;90;p3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1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6288929" y="3163786"/>
            <a:ext cx="1202441" cy="2581088"/>
            <a:chOff x="5452016" y="2824589"/>
            <a:chExt cx="689908" cy="1480916"/>
          </a:xfrm>
        </p:grpSpPr>
        <p:sp>
          <p:nvSpPr>
            <p:cNvPr id="529" name="Google Shape;529;p2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7058925" y="1134427"/>
            <a:ext cx="3167541" cy="1717086"/>
            <a:chOff x="6561538" y="1197527"/>
            <a:chExt cx="3167541" cy="1717086"/>
          </a:xfrm>
        </p:grpSpPr>
        <p:grpSp>
          <p:nvGrpSpPr>
            <p:cNvPr id="543" name="Google Shape;543;p22"/>
            <p:cNvGrpSpPr/>
            <p:nvPr/>
          </p:nvGrpSpPr>
          <p:grpSpPr>
            <a:xfrm rot="-5400000">
              <a:off x="7662615" y="964074"/>
              <a:ext cx="849462" cy="3051616"/>
              <a:chOff x="8623429" y="2586962"/>
              <a:chExt cx="478381" cy="1718543"/>
            </a:xfrm>
          </p:grpSpPr>
          <p:sp>
            <p:nvSpPr>
              <p:cNvPr id="544" name="Google Shape;544;p22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2783" extrusionOk="0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34645" h="3752" extrusionOk="0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avLst/>
                <a:gdLst/>
                <a:ahLst/>
                <a:cxnLst/>
                <a:rect l="l" t="t" r="r" b="b"/>
                <a:pathLst>
                  <a:path w="36300" h="4094" extrusionOk="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avLst/>
                <a:gdLst/>
                <a:ahLst/>
                <a:cxnLst/>
                <a:rect l="l" t="t" r="r" b="b"/>
                <a:pathLst>
                  <a:path w="32506" h="4465" extrusionOk="0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3153" extrusionOk="0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avLst/>
                <a:gdLst/>
                <a:ahLst/>
                <a:cxnLst/>
                <a:rect l="l" t="t" r="r" b="b"/>
                <a:pathLst>
                  <a:path w="10983" h="4052" extrusionOk="0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37255" h="2967" extrusionOk="0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avLst/>
                <a:gdLst/>
                <a:ahLst/>
                <a:cxnLst/>
                <a:rect l="l" t="t" r="r" b="b"/>
                <a:pathLst>
                  <a:path w="39509" h="3452" extrusionOk="0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avLst/>
                <a:gdLst/>
                <a:ahLst/>
                <a:cxnLst/>
                <a:rect l="l" t="t" r="r" b="b"/>
                <a:pathLst>
                  <a:path w="30594" h="4636" extrusionOk="0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140" extrusionOk="0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1242" extrusionOk="0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22"/>
            <p:cNvGrpSpPr/>
            <p:nvPr/>
          </p:nvGrpSpPr>
          <p:grpSpPr>
            <a:xfrm rot="-5400000">
              <a:off x="7782944" y="77685"/>
              <a:ext cx="826293" cy="3065976"/>
              <a:chOff x="4128096" y="2589445"/>
              <a:chExt cx="465334" cy="1726630"/>
            </a:xfrm>
          </p:grpSpPr>
          <p:sp>
            <p:nvSpPr>
              <p:cNvPr id="556" name="Google Shape;556;p22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23"/>
          <p:cNvSpPr txBox="1">
            <a:spLocks noGrp="1"/>
          </p:cNvSpPr>
          <p:nvPr>
            <p:ph type="subTitle" idx="1"/>
          </p:nvPr>
        </p:nvSpPr>
        <p:spPr>
          <a:xfrm>
            <a:off x="2307563" y="1943207"/>
            <a:ext cx="4767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3" name="Google Shape;573;p23"/>
          <p:cNvSpPr txBox="1">
            <a:spLocks noGrp="1"/>
          </p:cNvSpPr>
          <p:nvPr>
            <p:ph type="subTitle" idx="2"/>
          </p:nvPr>
        </p:nvSpPr>
        <p:spPr>
          <a:xfrm>
            <a:off x="2307563" y="3454382"/>
            <a:ext cx="47670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4" name="Google Shape;574;p23"/>
          <p:cNvSpPr txBox="1">
            <a:spLocks noGrp="1"/>
          </p:cNvSpPr>
          <p:nvPr>
            <p:ph type="subTitle" idx="3"/>
          </p:nvPr>
        </p:nvSpPr>
        <p:spPr>
          <a:xfrm>
            <a:off x="2307563" y="1556950"/>
            <a:ext cx="47670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5" name="Google Shape;575;p23"/>
          <p:cNvSpPr txBox="1">
            <a:spLocks noGrp="1"/>
          </p:cNvSpPr>
          <p:nvPr>
            <p:ph type="subTitle" idx="4"/>
          </p:nvPr>
        </p:nvSpPr>
        <p:spPr>
          <a:xfrm>
            <a:off x="2307563" y="3071200"/>
            <a:ext cx="47670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24"/>
          <p:cNvGrpSpPr/>
          <p:nvPr/>
        </p:nvGrpSpPr>
        <p:grpSpPr>
          <a:xfrm rot="10800000">
            <a:off x="8269376" y="-1033024"/>
            <a:ext cx="764293" cy="3145045"/>
            <a:chOff x="426802" y="2674436"/>
            <a:chExt cx="397738" cy="1636680"/>
          </a:xfrm>
        </p:grpSpPr>
        <p:sp>
          <p:nvSpPr>
            <p:cNvPr id="579" name="Google Shape;579;p2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4"/>
          <p:cNvGrpSpPr/>
          <p:nvPr/>
        </p:nvGrpSpPr>
        <p:grpSpPr>
          <a:xfrm rot="5400000">
            <a:off x="980486" y="3488146"/>
            <a:ext cx="586678" cy="2547665"/>
            <a:chOff x="4792514" y="2979701"/>
            <a:chExt cx="305307" cy="1325804"/>
          </a:xfrm>
        </p:grpSpPr>
        <p:sp>
          <p:nvSpPr>
            <p:cNvPr id="587" name="Google Shape;587;p2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834813" y="3439723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subTitle" idx="2"/>
          </p:nvPr>
        </p:nvSpPr>
        <p:spPr>
          <a:xfrm>
            <a:off x="3458787" y="3439724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subTitle" idx="3"/>
          </p:nvPr>
        </p:nvSpPr>
        <p:spPr>
          <a:xfrm>
            <a:off x="6082750" y="3439724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subTitle" idx="4"/>
          </p:nvPr>
        </p:nvSpPr>
        <p:spPr>
          <a:xfrm>
            <a:off x="834813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subTitle" idx="5"/>
          </p:nvPr>
        </p:nvSpPr>
        <p:spPr>
          <a:xfrm>
            <a:off x="3458790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subTitle" idx="6"/>
          </p:nvPr>
        </p:nvSpPr>
        <p:spPr>
          <a:xfrm>
            <a:off x="6082754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25"/>
          <p:cNvGrpSpPr/>
          <p:nvPr/>
        </p:nvGrpSpPr>
        <p:grpSpPr>
          <a:xfrm rot="-5400000">
            <a:off x="7189326" y="2859976"/>
            <a:ext cx="764293" cy="3145045"/>
            <a:chOff x="426802" y="2674436"/>
            <a:chExt cx="397738" cy="1636680"/>
          </a:xfrm>
        </p:grpSpPr>
        <p:sp>
          <p:nvSpPr>
            <p:cNvPr id="602" name="Google Shape;602;p25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25"/>
          <p:cNvGrpSpPr/>
          <p:nvPr/>
        </p:nvGrpSpPr>
        <p:grpSpPr>
          <a:xfrm rot="10800000">
            <a:off x="346036" y="-4"/>
            <a:ext cx="586678" cy="2547665"/>
            <a:chOff x="4792514" y="2979701"/>
            <a:chExt cx="305307" cy="1325804"/>
          </a:xfrm>
        </p:grpSpPr>
        <p:sp>
          <p:nvSpPr>
            <p:cNvPr id="610" name="Google Shape;610;p2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5"/>
          <p:cNvSpPr txBox="1">
            <a:spLocks noGrp="1"/>
          </p:cNvSpPr>
          <p:nvPr>
            <p:ph type="subTitle" idx="1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25"/>
          <p:cNvSpPr txBox="1">
            <a:spLocks noGrp="1"/>
          </p:cNvSpPr>
          <p:nvPr>
            <p:ph type="subTitle" idx="2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25"/>
          <p:cNvSpPr txBox="1">
            <a:spLocks noGrp="1"/>
          </p:cNvSpPr>
          <p:nvPr>
            <p:ph type="subTitle" idx="3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5"/>
          <p:cNvSpPr txBox="1">
            <a:spLocks noGrp="1"/>
          </p:cNvSpPr>
          <p:nvPr>
            <p:ph type="subTitle" idx="4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5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6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2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subTitle" idx="3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4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5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6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7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8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27"/>
          <p:cNvGrpSpPr/>
          <p:nvPr/>
        </p:nvGrpSpPr>
        <p:grpSpPr>
          <a:xfrm rot="10800000">
            <a:off x="50756" y="-1649516"/>
            <a:ext cx="740390" cy="2806450"/>
            <a:chOff x="8218831" y="2346909"/>
            <a:chExt cx="740390" cy="2806450"/>
          </a:xfrm>
        </p:grpSpPr>
        <p:sp>
          <p:nvSpPr>
            <p:cNvPr id="636" name="Google Shape;636;p27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27"/>
          <p:cNvGrpSpPr/>
          <p:nvPr/>
        </p:nvGrpSpPr>
        <p:grpSpPr>
          <a:xfrm>
            <a:off x="8430766" y="2624662"/>
            <a:ext cx="536528" cy="2528697"/>
            <a:chOff x="8143116" y="2624662"/>
            <a:chExt cx="536528" cy="2528697"/>
          </a:xfrm>
        </p:grpSpPr>
        <p:sp>
          <p:nvSpPr>
            <p:cNvPr id="645" name="Google Shape;645;p27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7"/>
          <p:cNvSpPr txBox="1">
            <a:spLocks noGrp="1"/>
          </p:cNvSpPr>
          <p:nvPr>
            <p:ph type="subTitle" idx="1"/>
          </p:nvPr>
        </p:nvSpPr>
        <p:spPr>
          <a:xfrm>
            <a:off x="1101175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27"/>
          <p:cNvSpPr txBox="1">
            <a:spLocks noGrp="1"/>
          </p:cNvSpPr>
          <p:nvPr>
            <p:ph type="subTitle" idx="2"/>
          </p:nvPr>
        </p:nvSpPr>
        <p:spPr>
          <a:xfrm>
            <a:off x="3578947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27"/>
          <p:cNvSpPr txBox="1">
            <a:spLocks noGrp="1"/>
          </p:cNvSpPr>
          <p:nvPr>
            <p:ph type="subTitle" idx="3"/>
          </p:nvPr>
        </p:nvSpPr>
        <p:spPr>
          <a:xfrm>
            <a:off x="1101175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27"/>
          <p:cNvSpPr txBox="1">
            <a:spLocks noGrp="1"/>
          </p:cNvSpPr>
          <p:nvPr>
            <p:ph type="subTitle" idx="4"/>
          </p:nvPr>
        </p:nvSpPr>
        <p:spPr>
          <a:xfrm>
            <a:off x="3578947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5"/>
          </p:nvPr>
        </p:nvSpPr>
        <p:spPr>
          <a:xfrm>
            <a:off x="6056725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6"/>
          </p:nvPr>
        </p:nvSpPr>
        <p:spPr>
          <a:xfrm>
            <a:off x="6056725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7"/>
          </p:nvPr>
        </p:nvSpPr>
        <p:spPr>
          <a:xfrm>
            <a:off x="1101175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8"/>
          </p:nvPr>
        </p:nvSpPr>
        <p:spPr>
          <a:xfrm>
            <a:off x="3578947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 txBox="1">
            <a:spLocks noGrp="1"/>
          </p:cNvSpPr>
          <p:nvPr>
            <p:ph type="subTitle" idx="9"/>
          </p:nvPr>
        </p:nvSpPr>
        <p:spPr>
          <a:xfrm>
            <a:off x="1101175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subTitle" idx="13"/>
          </p:nvPr>
        </p:nvSpPr>
        <p:spPr>
          <a:xfrm>
            <a:off x="3578947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0" name="Google Shape;660;p27"/>
          <p:cNvSpPr txBox="1">
            <a:spLocks noGrp="1"/>
          </p:cNvSpPr>
          <p:nvPr>
            <p:ph type="subTitle" idx="14"/>
          </p:nvPr>
        </p:nvSpPr>
        <p:spPr>
          <a:xfrm>
            <a:off x="6056725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7"/>
          <p:cNvSpPr txBox="1">
            <a:spLocks noGrp="1"/>
          </p:cNvSpPr>
          <p:nvPr>
            <p:ph type="subTitle" idx="15"/>
          </p:nvPr>
        </p:nvSpPr>
        <p:spPr>
          <a:xfrm>
            <a:off x="6056725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8"/>
          <p:cNvSpPr txBox="1">
            <a:spLocks noGrp="1"/>
          </p:cNvSpPr>
          <p:nvPr>
            <p:ph type="title" hasCustomPrompt="1"/>
          </p:nvPr>
        </p:nvSpPr>
        <p:spPr>
          <a:xfrm>
            <a:off x="4118275" y="630550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5" name="Google Shape;665;p28"/>
          <p:cNvSpPr txBox="1">
            <a:spLocks noGrp="1"/>
          </p:cNvSpPr>
          <p:nvPr>
            <p:ph type="subTitle" idx="1"/>
          </p:nvPr>
        </p:nvSpPr>
        <p:spPr>
          <a:xfrm>
            <a:off x="4118275" y="1356469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66" name="Google Shape;666;p28"/>
          <p:cNvSpPr txBox="1">
            <a:spLocks noGrp="1"/>
          </p:cNvSpPr>
          <p:nvPr>
            <p:ph type="title" idx="2" hasCustomPrompt="1"/>
          </p:nvPr>
        </p:nvSpPr>
        <p:spPr>
          <a:xfrm>
            <a:off x="4118275" y="2004460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7" name="Google Shape;667;p28"/>
          <p:cNvSpPr txBox="1">
            <a:spLocks noGrp="1"/>
          </p:cNvSpPr>
          <p:nvPr>
            <p:ph type="subTitle" idx="3"/>
          </p:nvPr>
        </p:nvSpPr>
        <p:spPr>
          <a:xfrm>
            <a:off x="4118275" y="2728056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68" name="Google Shape;668;p28"/>
          <p:cNvSpPr txBox="1">
            <a:spLocks noGrp="1"/>
          </p:cNvSpPr>
          <p:nvPr>
            <p:ph type="title" idx="4" hasCustomPrompt="1"/>
          </p:nvPr>
        </p:nvSpPr>
        <p:spPr>
          <a:xfrm>
            <a:off x="4118275" y="3378371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28"/>
          <p:cNvSpPr txBox="1">
            <a:spLocks noGrp="1"/>
          </p:cNvSpPr>
          <p:nvPr>
            <p:ph type="subTitle" idx="5"/>
          </p:nvPr>
        </p:nvSpPr>
        <p:spPr>
          <a:xfrm>
            <a:off x="4118275" y="4104649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670" name="Google Shape;670;p28"/>
          <p:cNvGrpSpPr/>
          <p:nvPr/>
        </p:nvGrpSpPr>
        <p:grpSpPr>
          <a:xfrm>
            <a:off x="-2" y="91396"/>
            <a:ext cx="2581576" cy="4960723"/>
            <a:chOff x="-2" y="91396"/>
            <a:chExt cx="2581576" cy="4960723"/>
          </a:xfrm>
        </p:grpSpPr>
        <p:grpSp>
          <p:nvGrpSpPr>
            <p:cNvPr id="671" name="Google Shape;671;p28"/>
            <p:cNvGrpSpPr/>
            <p:nvPr/>
          </p:nvGrpSpPr>
          <p:grpSpPr>
            <a:xfrm rot="5400000">
              <a:off x="716105" y="1036885"/>
              <a:ext cx="1149364" cy="2581575"/>
              <a:chOff x="1390914" y="2488356"/>
              <a:chExt cx="811526" cy="1822760"/>
            </a:xfrm>
          </p:grpSpPr>
          <p:sp>
            <p:nvSpPr>
              <p:cNvPr id="672" name="Google Shape;672;p28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28"/>
            <p:cNvGrpSpPr/>
            <p:nvPr/>
          </p:nvGrpSpPr>
          <p:grpSpPr>
            <a:xfrm rot="5400000">
              <a:off x="877357" y="-121214"/>
              <a:ext cx="563316" cy="2318030"/>
              <a:chOff x="426802" y="2674436"/>
              <a:chExt cx="397738" cy="1636680"/>
            </a:xfrm>
          </p:grpSpPr>
          <p:sp>
            <p:nvSpPr>
              <p:cNvPr id="693" name="Google Shape;693;p28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312" extrusionOk="0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avLst/>
                <a:gdLst/>
                <a:ahLst/>
                <a:cxnLst/>
                <a:rect l="l" t="t" r="r" b="b"/>
                <a:pathLst>
                  <a:path w="37627" h="4865" extrusionOk="0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3381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2012" extrusionOk="0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avLst/>
                <a:gdLst/>
                <a:ahLst/>
                <a:cxnLst/>
                <a:rect l="l" t="t" r="r" b="b"/>
                <a:pathLst>
                  <a:path w="31679" h="2255" extrusionOk="0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4879" extrusionOk="0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32863" h="4807" extrusionOk="0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0" name="Google Shape;700;p28"/>
            <p:cNvGrpSpPr/>
            <p:nvPr/>
          </p:nvGrpSpPr>
          <p:grpSpPr>
            <a:xfrm rot="5400000">
              <a:off x="1063656" y="-968280"/>
              <a:ext cx="190730" cy="2310083"/>
              <a:chOff x="9" y="2835115"/>
              <a:chExt cx="134668" cy="1631069"/>
            </a:xfrm>
          </p:grpSpPr>
          <p:sp>
            <p:nvSpPr>
              <p:cNvPr id="701" name="Google Shape;701;p2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5" name="Google Shape;705;p28"/>
            <p:cNvGrpSpPr/>
            <p:nvPr/>
          </p:nvGrpSpPr>
          <p:grpSpPr>
            <a:xfrm rot="5400000">
              <a:off x="642764" y="3490207"/>
              <a:ext cx="919147" cy="2204676"/>
              <a:chOff x="3117442" y="2754471"/>
              <a:chExt cx="648978" cy="1556645"/>
            </a:xfrm>
          </p:grpSpPr>
          <p:sp>
            <p:nvSpPr>
              <p:cNvPr id="706" name="Google Shape;706;p2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" name="Google Shape;716;p28"/>
            <p:cNvGrpSpPr/>
            <p:nvPr/>
          </p:nvGrpSpPr>
          <p:grpSpPr>
            <a:xfrm rot="5400000">
              <a:off x="694172" y="2228984"/>
              <a:ext cx="622150" cy="2010496"/>
              <a:chOff x="2474121" y="2891575"/>
              <a:chExt cx="439279" cy="1419541"/>
            </a:xfrm>
          </p:grpSpPr>
          <p:sp>
            <p:nvSpPr>
              <p:cNvPr id="717" name="Google Shape;717;p2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5" name="Google Shape;725;p28"/>
            <p:cNvGrpSpPr/>
            <p:nvPr/>
          </p:nvGrpSpPr>
          <p:grpSpPr>
            <a:xfrm rot="5400000" flipH="1">
              <a:off x="794342" y="545915"/>
              <a:ext cx="391933" cy="1980617"/>
              <a:chOff x="1015564" y="2912672"/>
              <a:chExt cx="276730" cy="1398445"/>
            </a:xfrm>
          </p:grpSpPr>
          <p:sp>
            <p:nvSpPr>
              <p:cNvPr id="726" name="Google Shape;726;p28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1" name="Google Shape;731;p28"/>
            <p:cNvGrpSpPr/>
            <p:nvPr/>
          </p:nvGrpSpPr>
          <p:grpSpPr>
            <a:xfrm rot="5400000">
              <a:off x="722663" y="-419739"/>
              <a:ext cx="432406" cy="1877736"/>
              <a:chOff x="4792514" y="2979701"/>
              <a:chExt cx="305307" cy="1325804"/>
            </a:xfrm>
          </p:grpSpPr>
          <p:sp>
            <p:nvSpPr>
              <p:cNvPr id="732" name="Google Shape;732;p2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28"/>
            <p:cNvGrpSpPr/>
            <p:nvPr/>
          </p:nvGrpSpPr>
          <p:grpSpPr>
            <a:xfrm rot="5400000">
              <a:off x="893185" y="2543561"/>
              <a:ext cx="659052" cy="2445426"/>
              <a:chOff x="4128096" y="2589445"/>
              <a:chExt cx="465334" cy="1726630"/>
            </a:xfrm>
          </p:grpSpPr>
          <p:sp>
            <p:nvSpPr>
              <p:cNvPr id="738" name="Google Shape;738;p28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29"/>
          <p:cNvGrpSpPr/>
          <p:nvPr/>
        </p:nvGrpSpPr>
        <p:grpSpPr>
          <a:xfrm rot="10800000">
            <a:off x="431569" y="4"/>
            <a:ext cx="563316" cy="2318030"/>
            <a:chOff x="426802" y="2674436"/>
            <a:chExt cx="397738" cy="1636680"/>
          </a:xfrm>
        </p:grpSpPr>
        <p:sp>
          <p:nvSpPr>
            <p:cNvPr id="752" name="Google Shape;752;p29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29"/>
          <p:cNvGrpSpPr/>
          <p:nvPr/>
        </p:nvGrpSpPr>
        <p:grpSpPr>
          <a:xfrm>
            <a:off x="8324491" y="2624662"/>
            <a:ext cx="536528" cy="2528697"/>
            <a:chOff x="8143116" y="2624662"/>
            <a:chExt cx="536528" cy="2528697"/>
          </a:xfrm>
        </p:grpSpPr>
        <p:sp>
          <p:nvSpPr>
            <p:cNvPr id="760" name="Google Shape;760;p29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29"/>
          <p:cNvSpPr txBox="1">
            <a:spLocks noGrp="1"/>
          </p:cNvSpPr>
          <p:nvPr>
            <p:ph type="title" hasCustomPrompt="1"/>
          </p:nvPr>
        </p:nvSpPr>
        <p:spPr>
          <a:xfrm>
            <a:off x="1325650" y="2571750"/>
            <a:ext cx="1398900" cy="43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5" name="Google Shape;765;p29"/>
          <p:cNvSpPr txBox="1">
            <a:spLocks noGrp="1"/>
          </p:cNvSpPr>
          <p:nvPr>
            <p:ph type="subTitle" idx="1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66" name="Google Shape;766;p29"/>
          <p:cNvSpPr txBox="1">
            <a:spLocks noGrp="1"/>
          </p:cNvSpPr>
          <p:nvPr>
            <p:ph type="subTitle" idx="2"/>
          </p:nvPr>
        </p:nvSpPr>
        <p:spPr>
          <a:xfrm>
            <a:off x="938500" y="320860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7" name="Google Shape;767;p29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2571750"/>
            <a:ext cx="1397700" cy="43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8" name="Google Shape;768;p29"/>
          <p:cNvSpPr txBox="1">
            <a:spLocks noGrp="1"/>
          </p:cNvSpPr>
          <p:nvPr>
            <p:ph type="subTitle" idx="4"/>
          </p:nvPr>
        </p:nvSpPr>
        <p:spPr>
          <a:xfrm>
            <a:off x="34854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69" name="Google Shape;769;p29"/>
          <p:cNvSpPr txBox="1">
            <a:spLocks noGrp="1"/>
          </p:cNvSpPr>
          <p:nvPr>
            <p:ph type="subTitle" idx="5"/>
          </p:nvPr>
        </p:nvSpPr>
        <p:spPr>
          <a:xfrm>
            <a:off x="3485400" y="320860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0" name="Google Shape;770;p29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2571750"/>
            <a:ext cx="1397700" cy="43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1" name="Google Shape;771;p29"/>
          <p:cNvSpPr txBox="1">
            <a:spLocks noGrp="1"/>
          </p:cNvSpPr>
          <p:nvPr>
            <p:ph type="subTitle" idx="7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72" name="Google Shape;772;p29"/>
          <p:cNvSpPr txBox="1">
            <a:spLocks noGrp="1"/>
          </p:cNvSpPr>
          <p:nvPr>
            <p:ph type="subTitle" idx="8"/>
          </p:nvPr>
        </p:nvSpPr>
        <p:spPr>
          <a:xfrm>
            <a:off x="6032300" y="320860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3" name="Google Shape;773;p29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0"/>
          <p:cNvSpPr txBox="1">
            <a:spLocks noGrp="1"/>
          </p:cNvSpPr>
          <p:nvPr>
            <p:ph type="title"/>
          </p:nvPr>
        </p:nvSpPr>
        <p:spPr>
          <a:xfrm>
            <a:off x="2347950" y="650900"/>
            <a:ext cx="44481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30"/>
          <p:cNvSpPr txBox="1">
            <a:spLocks noGrp="1"/>
          </p:cNvSpPr>
          <p:nvPr>
            <p:ph type="subTitle" idx="1"/>
          </p:nvPr>
        </p:nvSpPr>
        <p:spPr>
          <a:xfrm>
            <a:off x="2347900" y="1711862"/>
            <a:ext cx="44481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2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79" name="Google Shape;779;p30"/>
          <p:cNvPicPr preferRelativeResize="0"/>
          <p:nvPr/>
        </p:nvPicPr>
        <p:blipFill rotWithShape="1">
          <a:blip r:embed="rId5">
            <a:alphaModFix/>
          </a:blip>
          <a:srcRect l="2950" b="3660"/>
          <a:stretch/>
        </p:blipFill>
        <p:spPr>
          <a:xfrm rot="-5400000" flipH="1">
            <a:off x="7316650" y="1020300"/>
            <a:ext cx="2843800" cy="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0"/>
          <p:cNvPicPr preferRelativeResize="0"/>
          <p:nvPr/>
        </p:nvPicPr>
        <p:blipFill rotWithShape="1">
          <a:blip r:embed="rId6">
            <a:alphaModFix/>
          </a:blip>
          <a:srcRect l="2922" b="5731"/>
          <a:stretch/>
        </p:blipFill>
        <p:spPr>
          <a:xfrm rot="5400000" flipH="1">
            <a:off x="-1022325" y="3300275"/>
            <a:ext cx="2864025" cy="8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26" name="Google Shape;126;p4"/>
          <p:cNvGrpSpPr/>
          <p:nvPr/>
        </p:nvGrpSpPr>
        <p:grpSpPr>
          <a:xfrm>
            <a:off x="7721817" y="2810680"/>
            <a:ext cx="752265" cy="2430964"/>
            <a:chOff x="2474121" y="2891575"/>
            <a:chExt cx="439279" cy="1419541"/>
          </a:xfrm>
        </p:grpSpPr>
        <p:sp>
          <p:nvSpPr>
            <p:cNvPr id="127" name="Google Shape;127;p4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8342852" y="2483467"/>
            <a:ext cx="796884" cy="2956853"/>
            <a:chOff x="4128096" y="2589445"/>
            <a:chExt cx="465334" cy="1726630"/>
          </a:xfrm>
        </p:grpSpPr>
        <p:sp>
          <p:nvSpPr>
            <p:cNvPr id="136" name="Google Shape;136;p4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4"/>
          <p:cNvGrpSpPr/>
          <p:nvPr/>
        </p:nvGrpSpPr>
        <p:grpSpPr>
          <a:xfrm rot="10800000">
            <a:off x="8077615" y="-1139778"/>
            <a:ext cx="1062117" cy="2547605"/>
            <a:chOff x="3117442" y="2754471"/>
            <a:chExt cx="648978" cy="1556645"/>
          </a:xfrm>
        </p:grpSpPr>
        <p:sp>
          <p:nvSpPr>
            <p:cNvPr id="148" name="Google Shape;148;p4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 rot="10800000">
            <a:off x="396301" y="-696824"/>
            <a:ext cx="1221552" cy="2622110"/>
            <a:chOff x="5452016" y="2824589"/>
            <a:chExt cx="689908" cy="1480916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6976252" y="3748210"/>
            <a:ext cx="1701243" cy="2750650"/>
            <a:chOff x="6976252" y="2907160"/>
            <a:chExt cx="1701243" cy="275065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6976252" y="2907160"/>
              <a:ext cx="847022" cy="2750650"/>
              <a:chOff x="6278982" y="2751992"/>
              <a:chExt cx="478381" cy="1553513"/>
            </a:xfrm>
          </p:grpSpPr>
          <p:sp>
            <p:nvSpPr>
              <p:cNvPr id="176" name="Google Shape;176;p5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>
              <a:off x="7899710" y="3118109"/>
              <a:ext cx="777786" cy="2539702"/>
              <a:chOff x="6961407" y="2871131"/>
              <a:chExt cx="439278" cy="1434374"/>
            </a:xfrm>
          </p:grpSpPr>
          <p:sp>
            <p:nvSpPr>
              <p:cNvPr id="186" name="Google Shape;186;p5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1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2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subTitle" idx="3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4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6"/>
          <p:cNvGrpSpPr/>
          <p:nvPr/>
        </p:nvGrpSpPr>
        <p:grpSpPr>
          <a:xfrm rot="5400000">
            <a:off x="1164816" y="3526194"/>
            <a:ext cx="209624" cy="2539086"/>
            <a:chOff x="9" y="2835115"/>
            <a:chExt cx="134668" cy="1631069"/>
          </a:xfrm>
        </p:grpSpPr>
        <p:sp>
          <p:nvSpPr>
            <p:cNvPr id="202" name="Google Shape;202;p6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6"/>
          <p:cNvGrpSpPr/>
          <p:nvPr/>
        </p:nvGrpSpPr>
        <p:grpSpPr>
          <a:xfrm rot="-5400000" flipH="1">
            <a:off x="8202187" y="-679108"/>
            <a:ext cx="457158" cy="2310231"/>
            <a:chOff x="1015564" y="2912672"/>
            <a:chExt cx="276730" cy="1398445"/>
          </a:xfrm>
        </p:grpSpPr>
        <p:sp>
          <p:nvSpPr>
            <p:cNvPr id="207" name="Google Shape;207;p6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subTitle" idx="1"/>
          </p:nvPr>
        </p:nvSpPr>
        <p:spPr>
          <a:xfrm>
            <a:off x="713125" y="1263375"/>
            <a:ext cx="7717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9"/>
          <p:cNvGrpSpPr/>
          <p:nvPr/>
        </p:nvGrpSpPr>
        <p:grpSpPr>
          <a:xfrm>
            <a:off x="258082" y="2307261"/>
            <a:ext cx="599248" cy="2836249"/>
            <a:chOff x="6333570" y="2751992"/>
            <a:chExt cx="328229" cy="1553513"/>
          </a:xfrm>
        </p:grpSpPr>
        <p:sp>
          <p:nvSpPr>
            <p:cNvPr id="222" name="Google Shape;222;p9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9"/>
          <p:cNvGrpSpPr/>
          <p:nvPr/>
        </p:nvGrpSpPr>
        <p:grpSpPr>
          <a:xfrm rot="10800000">
            <a:off x="8303764" y="-1"/>
            <a:ext cx="717099" cy="2510019"/>
            <a:chOff x="7780935" y="2930680"/>
            <a:chExt cx="392780" cy="1374825"/>
          </a:xfrm>
        </p:grpSpPr>
        <p:sp>
          <p:nvSpPr>
            <p:cNvPr id="228" name="Google Shape;228;p9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1274550" y="1091275"/>
            <a:ext cx="3207300" cy="15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9"/>
          <p:cNvSpPr txBox="1">
            <a:spLocks noGrp="1"/>
          </p:cNvSpPr>
          <p:nvPr>
            <p:ph type="subTitle" idx="1"/>
          </p:nvPr>
        </p:nvSpPr>
        <p:spPr>
          <a:xfrm>
            <a:off x="1274550" y="2680600"/>
            <a:ext cx="3207300" cy="14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36" name="Google Shape;236;p9"/>
          <p:cNvSpPr>
            <a:spLocks noGrp="1"/>
          </p:cNvSpPr>
          <p:nvPr>
            <p:ph type="pic" idx="2"/>
          </p:nvPr>
        </p:nvSpPr>
        <p:spPr>
          <a:xfrm>
            <a:off x="5145025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3" name="Google Shape;823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ck/a?!&amp;&amp;p=ec0755c61c0fb50bJmltdHM9MTY4NzIxOTIwMCZpZ3VpZD0zMjViNWU2MS05NzMyLTYyNjktMmNmNi00YzVjOTZiZDYzZTImaW5zaWQ9NTQ2Nw&amp;ptn=3&amp;hsh=3&amp;fclid=325b5e61-9732-6269-2cf6-4c5c96bd63e2&amp;psq=Object-oriented+programming+in+Java&amp;u=a1aHR0cHM6Ly93d3cuYmFlbGR1bmcuY29tL2phdmEtb29w&amp;ntb=1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bing.com/ck/a?!&amp;&amp;p=618a5299b3ff0654JmltdHM9MTY4NzIxOTIwMCZpZ3VpZD0zMjViNWU2MS05NzMyLTYyNjktMmNmNi00YzVjOTZiZDYzZTImaW5zaWQ9NTE5NQ&amp;ptn=3&amp;hsh=3&amp;fclid=325b5e61-9732-6269-2cf6-4c5c96bd63e2&amp;psq=Attributes+in+the+programming+language+Java&amp;u=a1aHR0cHM6Ly93d3cudzNzY2hvb2xzLmNvbS9qYXZhL2phdmFfY2xhc3NfYXR0cmlidXRlcy5hc3A&amp;ntb=1" TargetMode="Externa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bing.com/ck/a?!&amp;&amp;p=ba1649264267b1c4JmltdHM9MTY4NzIxOTIwMCZpZ3VpZD0zMjViNWU2MS05NzMyLTYyNjktMmNmNi00YzVjOTZiZDYzZTImaW5zaWQ9NTE3OQ&amp;ptn=3&amp;hsh=3&amp;fclid=325b5e61-9732-6269-2cf6-4c5c96bd63e2&amp;psq=chaht+gtp&amp;u=a1aHR0cHM6Ly9vcGVuYWkuY29tL2Jsb2cvY2hhdGdwdA&amp;ntb=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375295" y="562374"/>
            <a:ext cx="7077469" cy="2135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Objektorentētā</a:t>
            </a:r>
            <a:r>
              <a:rPr lang="en" dirty="0"/>
              <a:t> </a:t>
            </a:r>
            <a:br>
              <a:rPr lang="en" dirty="0"/>
            </a:br>
            <a:r>
              <a:rPr lang="en" dirty="0" err="1"/>
              <a:t>programēšana</a:t>
            </a:r>
            <a:r>
              <a:rPr lang="en" dirty="0"/>
              <a:t> </a:t>
            </a:r>
            <a:r>
              <a:rPr lang="en" dirty="0" err="1"/>
              <a:t>valodā</a:t>
            </a:r>
            <a:r>
              <a:rPr lang="en" dirty="0"/>
              <a:t> Java</a:t>
            </a:r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305721" y="2936757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 dirty="0"/>
              <a:t>Eduards </a:t>
            </a:r>
            <a:r>
              <a:rPr lang="en" sz="1800" dirty="0" err="1"/>
              <a:t>Vinokurovs</a:t>
            </a:r>
            <a:r>
              <a:rPr lang="en" sz="1800" dirty="0"/>
              <a:t> 2PT1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C5783-F4EB-D61C-3A36-BBB7FC144A5E}"/>
              </a:ext>
            </a:extLst>
          </p:cNvPr>
          <p:cNvSpPr txBox="1"/>
          <p:nvPr/>
        </p:nvSpPr>
        <p:spPr>
          <a:xfrm>
            <a:off x="7841973" y="4606787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</a:rPr>
              <a:t>1.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9861EF9-09A5-16E1-EBDF-A027ED8B4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035" y="1627703"/>
            <a:ext cx="3951000" cy="2156400"/>
          </a:xfrm>
        </p:spPr>
        <p:txBody>
          <a:bodyPr/>
          <a:lstStyle/>
          <a:p>
            <a:r>
              <a:rPr lang="en-US" dirty="0" err="1"/>
              <a:t>Kamēr</a:t>
            </a:r>
            <a:r>
              <a:rPr lang="en-US" dirty="0"/>
              <a:t> </a:t>
            </a:r>
            <a:r>
              <a:rPr lang="en-US" dirty="0" err="1"/>
              <a:t>klases</a:t>
            </a:r>
            <a:r>
              <a:rPr lang="en-US" dirty="0"/>
              <a:t> </a:t>
            </a:r>
            <a:r>
              <a:rPr lang="en-US" dirty="0" err="1"/>
              <a:t>tiek</a:t>
            </a:r>
            <a:r>
              <a:rPr lang="en-US" dirty="0"/>
              <a:t> </a:t>
            </a:r>
            <a:r>
              <a:rPr lang="en-US" dirty="0" err="1"/>
              <a:t>tulkotas</a:t>
            </a:r>
            <a:r>
              <a:rPr lang="en-US" dirty="0"/>
              <a:t> </a:t>
            </a:r>
            <a:r>
              <a:rPr lang="en-US" dirty="0" err="1"/>
              <a:t>kompilācijas</a:t>
            </a:r>
            <a:r>
              <a:rPr lang="en-US" dirty="0"/>
              <a:t> </a:t>
            </a:r>
            <a:r>
              <a:rPr lang="en-US" dirty="0" err="1"/>
              <a:t>laikā</a:t>
            </a:r>
            <a:r>
              <a:rPr lang="en-US" dirty="0"/>
              <a:t>, </a:t>
            </a:r>
            <a:r>
              <a:rPr lang="en-US" dirty="0" err="1"/>
              <a:t>objekti</a:t>
            </a:r>
            <a:r>
              <a:rPr lang="en-US" dirty="0"/>
              <a:t> </a:t>
            </a:r>
            <a:r>
              <a:rPr lang="en-US" dirty="0" err="1"/>
              <a:t>izpildlaikā</a:t>
            </a:r>
            <a:r>
              <a:rPr lang="en-US" dirty="0"/>
              <a:t> </a:t>
            </a:r>
            <a:r>
              <a:rPr lang="en-US" dirty="0" err="1"/>
              <a:t>tiek</a:t>
            </a:r>
            <a:r>
              <a:rPr lang="en-US" dirty="0"/>
              <a:t> </a:t>
            </a:r>
            <a:r>
              <a:rPr lang="en-US" dirty="0" err="1"/>
              <a:t>veidoti</a:t>
            </a:r>
            <a:r>
              <a:rPr lang="en-US" dirty="0"/>
              <a:t> no </a:t>
            </a:r>
            <a:r>
              <a:rPr lang="en-US" dirty="0" err="1"/>
              <a:t>klasēm</a:t>
            </a:r>
            <a:r>
              <a:rPr lang="en-US" dirty="0"/>
              <a:t>.</a:t>
            </a:r>
          </a:p>
          <a:p>
            <a:pPr marL="139700" indent="0"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 err="1"/>
              <a:t>Klases</a:t>
            </a:r>
            <a:r>
              <a:rPr lang="en-US" dirty="0"/>
              <a:t> </a:t>
            </a:r>
            <a:r>
              <a:rPr lang="en-US" dirty="0" err="1"/>
              <a:t>objektus</a:t>
            </a:r>
            <a:r>
              <a:rPr lang="en-US" dirty="0"/>
              <a:t> </a:t>
            </a:r>
            <a:r>
              <a:rPr lang="en-US" dirty="0" err="1"/>
              <a:t>sauc</a:t>
            </a:r>
            <a:r>
              <a:rPr lang="en-US" dirty="0"/>
              <a:t> par </a:t>
            </a:r>
            <a:r>
              <a:rPr lang="en-US" dirty="0" err="1"/>
              <a:t>instancēm</a:t>
            </a:r>
            <a:r>
              <a:rPr lang="en-US" dirty="0"/>
              <a:t>, un </a:t>
            </a:r>
            <a:r>
              <a:rPr lang="en-US" dirty="0" err="1"/>
              <a:t>mēs</a:t>
            </a:r>
            <a:r>
              <a:rPr lang="en-US" dirty="0"/>
              <a:t> 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dirty="0" err="1"/>
              <a:t>veidojam</a:t>
            </a:r>
            <a:r>
              <a:rPr lang="en-US" dirty="0"/>
              <a:t> un </a:t>
            </a:r>
            <a:r>
              <a:rPr lang="en-US" dirty="0" err="1"/>
              <a:t>inicializējam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konstruktoriem</a:t>
            </a:r>
            <a:r>
              <a:rPr lang="en-US" dirty="0"/>
              <a:t>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30470-37A5-5619-35F1-1E9D1992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AFAFA"/>
                </a:solidFill>
              </a:rPr>
              <a:t>Objekti</a:t>
            </a:r>
            <a:r>
              <a:rPr lang="en-US" dirty="0">
                <a:solidFill>
                  <a:srgbClr val="FAFAFA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B594A-EF89-CBA1-85CB-985CE693F491}"/>
              </a:ext>
            </a:extLst>
          </p:cNvPr>
          <p:cNvSpPr txBox="1"/>
          <p:nvPr/>
        </p:nvSpPr>
        <p:spPr>
          <a:xfrm>
            <a:off x="4569514" y="1953038"/>
            <a:ext cx="4139647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ighlight>
                  <a:srgbClr val="FFFF00"/>
                </a:highlight>
              </a:rPr>
              <a:t>Auto Focus = </a:t>
            </a:r>
            <a:r>
              <a:rPr lang="en-US" sz="1200" err="1">
                <a:solidFill>
                  <a:schemeClr val="bg1"/>
                </a:solidFill>
                <a:highlight>
                  <a:srgbClr val="FFFF00"/>
                </a:highlight>
              </a:rPr>
              <a:t>jauns</a:t>
            </a:r>
            <a:r>
              <a:rPr lang="en-US" sz="1200" dirty="0">
                <a:solidFill>
                  <a:schemeClr val="bg1"/>
                </a:solidFill>
                <a:highlight>
                  <a:srgbClr val="FFFF00"/>
                </a:highlight>
              </a:rPr>
              <a:t> auto (“Ford”, “Focus”, “red”);</a:t>
            </a:r>
            <a:endParaRPr lang="en-US">
              <a:solidFill>
                <a:schemeClr val="bg1"/>
              </a:solidFill>
              <a:highlight>
                <a:srgbClr val="FFFF00"/>
              </a:highlight>
            </a:endParaRPr>
          </a:p>
          <a:p>
            <a:r>
              <a:rPr lang="en-US" sz="1200" dirty="0">
                <a:solidFill>
                  <a:schemeClr val="bg1"/>
                </a:solidFill>
                <a:highlight>
                  <a:srgbClr val="FFFF00"/>
                </a:highlight>
              </a:rPr>
              <a:t>Auto auris = </a:t>
            </a:r>
            <a:r>
              <a:rPr lang="en-US" sz="1200" err="1">
                <a:solidFill>
                  <a:schemeClr val="bg1"/>
                </a:solidFill>
                <a:highlight>
                  <a:srgbClr val="FFFF00"/>
                </a:highlight>
              </a:rPr>
              <a:t>jauns</a:t>
            </a:r>
            <a:r>
              <a:rPr lang="en-US" sz="1200" dirty="0">
                <a:solidFill>
                  <a:schemeClr val="bg1"/>
                </a:solidFill>
                <a:highlight>
                  <a:srgbClr val="FFFF00"/>
                </a:highlight>
              </a:rPr>
              <a:t> auto (“Toyota”, “auris”, “blue”);</a:t>
            </a:r>
            <a:endParaRPr lang="en-US">
              <a:solidFill>
                <a:schemeClr val="bg1"/>
              </a:solidFill>
              <a:highlight>
                <a:srgbClr val="FFFF00"/>
              </a:highlight>
            </a:endParaRPr>
          </a:p>
          <a:p>
            <a:r>
              <a:rPr lang="en-US" sz="1200" dirty="0">
                <a:solidFill>
                  <a:schemeClr val="bg1"/>
                </a:solidFill>
                <a:highlight>
                  <a:srgbClr val="FFFF00"/>
                </a:highlight>
              </a:rPr>
              <a:t>Auto golfs = </a:t>
            </a:r>
            <a:r>
              <a:rPr lang="en-US" sz="1200" err="1">
                <a:solidFill>
                  <a:schemeClr val="bg1"/>
                </a:solidFill>
                <a:highlight>
                  <a:srgbClr val="FFFF00"/>
                </a:highlight>
              </a:rPr>
              <a:t>jauns</a:t>
            </a:r>
            <a:r>
              <a:rPr lang="en-US" sz="1200" dirty="0">
                <a:solidFill>
                  <a:schemeClr val="bg1"/>
                </a:solidFill>
                <a:highlight>
                  <a:srgbClr val="FFFF00"/>
                </a:highlight>
              </a:rPr>
              <a:t> auto (“Volkswagen”, “Golf”, “GREEN”);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745DD-6105-C34C-77EC-43CA8EA98771}"/>
              </a:ext>
            </a:extLst>
          </p:cNvPr>
          <p:cNvSpPr txBox="1"/>
          <p:nvPr/>
        </p:nvSpPr>
        <p:spPr>
          <a:xfrm>
            <a:off x="4569515" y="164244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highlight>
                  <a:srgbClr val="FFFF00"/>
                </a:highlight>
              </a:rPr>
              <a:t>Piemērs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C5C88-D697-A1A5-0E1D-6FA5A46B254B}"/>
              </a:ext>
            </a:extLst>
          </p:cNvPr>
          <p:cNvSpPr txBox="1"/>
          <p:nvPr/>
        </p:nvSpPr>
        <p:spPr>
          <a:xfrm>
            <a:off x="2589144" y="3960742"/>
            <a:ext cx="275810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highlight>
                  <a:srgbClr val="FFFF00"/>
                </a:highlight>
                <a:latin typeface="Inter"/>
                <a:ea typeface="Inter"/>
                <a:cs typeface="Inter"/>
              </a:rPr>
              <a:t>fokuss</a:t>
            </a:r>
            <a:r>
              <a:rPr lang="en-US" dirty="0">
                <a:highlight>
                  <a:srgbClr val="FFFF00"/>
                </a:highlight>
                <a:latin typeface="Inter"/>
                <a:ea typeface="Inter"/>
                <a:cs typeface="Inter"/>
              </a:rPr>
              <a:t>. </a:t>
            </a:r>
            <a:r>
              <a:rPr lang="en-US" err="1">
                <a:highlight>
                  <a:srgbClr val="FFFF00"/>
                </a:highlight>
                <a:latin typeface="Inter"/>
                <a:ea typeface="Inter"/>
                <a:cs typeface="Inter"/>
              </a:rPr>
              <a:t>increaseSpeed</a:t>
            </a:r>
            <a:r>
              <a:rPr lang="en-US" dirty="0">
                <a:highlight>
                  <a:srgbClr val="FFFF00"/>
                </a:highlight>
                <a:latin typeface="Inter"/>
                <a:ea typeface="Inter"/>
                <a:cs typeface="Inter"/>
              </a:rPr>
              <a:t> (10);</a:t>
            </a:r>
          </a:p>
          <a:p>
            <a:r>
              <a:rPr lang="en-US" dirty="0">
                <a:highlight>
                  <a:srgbClr val="FFFF00"/>
                </a:highlight>
                <a:latin typeface="Inter"/>
                <a:ea typeface="Inter"/>
                <a:cs typeface="Inter"/>
              </a:rPr>
              <a:t>auris. </a:t>
            </a:r>
            <a:r>
              <a:rPr lang="en-US" err="1">
                <a:highlight>
                  <a:srgbClr val="FFFF00"/>
                </a:highlight>
                <a:latin typeface="Inter"/>
                <a:ea typeface="Inter"/>
                <a:cs typeface="Inter"/>
              </a:rPr>
              <a:t>increaseSpeed</a:t>
            </a:r>
            <a:r>
              <a:rPr lang="en-US" dirty="0">
                <a:highlight>
                  <a:srgbClr val="FFFF00"/>
                </a:highlight>
                <a:latin typeface="Inter"/>
                <a:ea typeface="Inter"/>
                <a:cs typeface="Inter"/>
              </a:rPr>
              <a:t> (20);</a:t>
            </a:r>
          </a:p>
          <a:p>
            <a:r>
              <a:rPr lang="en-US" dirty="0">
                <a:highlight>
                  <a:srgbClr val="FFFF00"/>
                </a:highlight>
                <a:latin typeface="Inter"/>
                <a:ea typeface="Inter"/>
                <a:cs typeface="Inter"/>
              </a:rPr>
              <a:t>golfs. </a:t>
            </a:r>
            <a:r>
              <a:rPr lang="en-US" err="1">
                <a:highlight>
                  <a:srgbClr val="FFFF00"/>
                </a:highlight>
                <a:latin typeface="Inter"/>
                <a:ea typeface="Inter"/>
                <a:cs typeface="Inter"/>
              </a:rPr>
              <a:t>increaseSpeed</a:t>
            </a:r>
            <a:r>
              <a:rPr lang="en-US" dirty="0">
                <a:highlight>
                  <a:srgbClr val="FFFF00"/>
                </a:highlight>
                <a:latin typeface="Inter"/>
                <a:ea typeface="Inter"/>
                <a:cs typeface="Inter"/>
              </a:rPr>
              <a:t> (30);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31C5F-0274-CD4B-B24A-401A8EE0C411}"/>
              </a:ext>
            </a:extLst>
          </p:cNvPr>
          <p:cNvSpPr txBox="1"/>
          <p:nvPr/>
        </p:nvSpPr>
        <p:spPr>
          <a:xfrm>
            <a:off x="4785691" y="3118402"/>
            <a:ext cx="36377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Inter"/>
              </a:rPr>
              <a:t>Tagad</a:t>
            </a:r>
            <a:r>
              <a:rPr lang="en-US" dirty="0">
                <a:solidFill>
                  <a:schemeClr val="accent1"/>
                </a:solidFill>
                <a:latin typeface="Inter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Inter"/>
              </a:rPr>
              <a:t>esam</a:t>
            </a:r>
            <a:r>
              <a:rPr lang="en-US" dirty="0">
                <a:solidFill>
                  <a:schemeClr val="accent1"/>
                </a:solidFill>
                <a:latin typeface="Inter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Inter"/>
              </a:rPr>
              <a:t>mainījuši</a:t>
            </a:r>
            <a:r>
              <a:rPr lang="en-US" dirty="0">
                <a:solidFill>
                  <a:schemeClr val="accent1"/>
                </a:solidFill>
                <a:latin typeface="Inter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Inter"/>
              </a:rPr>
              <a:t>savu</a:t>
            </a:r>
            <a:r>
              <a:rPr lang="en-US" dirty="0">
                <a:solidFill>
                  <a:schemeClr val="accent1"/>
                </a:solidFill>
                <a:latin typeface="Inter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Inter"/>
              </a:rPr>
              <a:t>automašīnu</a:t>
            </a:r>
            <a:r>
              <a:rPr lang="en-US" dirty="0">
                <a:solidFill>
                  <a:schemeClr val="accent1"/>
                </a:solidFill>
                <a:latin typeface="Inter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Inter"/>
              </a:rPr>
              <a:t>stāvokli</a:t>
            </a:r>
            <a:r>
              <a:rPr lang="en-US" dirty="0">
                <a:solidFill>
                  <a:schemeClr val="accent1"/>
                </a:solidFill>
                <a:latin typeface="Inter"/>
              </a:rPr>
              <a:t> – </a:t>
            </a:r>
            <a:r>
              <a:rPr lang="en-US" dirty="0" err="1">
                <a:solidFill>
                  <a:schemeClr val="accent1"/>
                </a:solidFill>
                <a:latin typeface="Inter"/>
              </a:rPr>
              <a:t>tās</a:t>
            </a:r>
            <a:r>
              <a:rPr lang="en-US" dirty="0">
                <a:solidFill>
                  <a:schemeClr val="accent1"/>
                </a:solidFill>
                <a:latin typeface="Inter"/>
              </a:rPr>
              <a:t> visas </a:t>
            </a:r>
            <a:r>
              <a:rPr lang="en-US" dirty="0" err="1">
                <a:solidFill>
                  <a:schemeClr val="accent1"/>
                </a:solidFill>
                <a:latin typeface="Inter"/>
              </a:rPr>
              <a:t>pārvietojas</a:t>
            </a:r>
            <a:r>
              <a:rPr lang="en-US" dirty="0">
                <a:solidFill>
                  <a:schemeClr val="accent1"/>
                </a:solidFill>
                <a:latin typeface="Inter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Inter"/>
              </a:rPr>
              <a:t>dažādos</a:t>
            </a:r>
            <a:r>
              <a:rPr lang="en-US" dirty="0">
                <a:solidFill>
                  <a:schemeClr val="accent1"/>
                </a:solidFill>
                <a:latin typeface="Inter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Inter"/>
              </a:rPr>
              <a:t>ātrumos</a:t>
            </a:r>
            <a:r>
              <a:rPr lang="en-US" dirty="0">
                <a:solidFill>
                  <a:schemeClr val="accent1"/>
                </a:solidFill>
                <a:latin typeface="Inter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16EC16-A1A1-A49B-F451-68287B39D0BE}"/>
              </a:ext>
            </a:extLst>
          </p:cNvPr>
          <p:cNvCxnSpPr/>
          <p:nvPr/>
        </p:nvCxnSpPr>
        <p:spPr>
          <a:xfrm flipH="1">
            <a:off x="3554482" y="2558083"/>
            <a:ext cx="2405269" cy="140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4C1552-BA98-2D7F-78BB-6B7B42CD6C1C}"/>
              </a:ext>
            </a:extLst>
          </p:cNvPr>
          <p:cNvSpPr txBox="1"/>
          <p:nvPr/>
        </p:nvSpPr>
        <p:spPr>
          <a:xfrm>
            <a:off x="7653130" y="4390611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AFAFA"/>
                </a:solidFill>
              </a:rPr>
              <a:t>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2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4132BB6-3DD3-FBCD-ECA6-CC1363F29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709" y="1041295"/>
            <a:ext cx="3951000" cy="2156400"/>
          </a:xfrm>
        </p:spPr>
        <p:txBody>
          <a:bodyPr/>
          <a:lstStyle/>
          <a:p>
            <a:pPr marL="139700" indent="0">
              <a:buNone/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Java </a:t>
            </a:r>
            <a:r>
              <a:rPr lang="en-US" dirty="0" err="1"/>
              <a:t>konstruktors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īpaša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, ko </a:t>
            </a:r>
            <a:r>
              <a:rPr lang="en-US" dirty="0" err="1"/>
              <a:t>izmanto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inicializētu</a:t>
            </a:r>
            <a:r>
              <a:rPr lang="en-US" dirty="0"/>
              <a:t> </a:t>
            </a:r>
            <a:r>
              <a:rPr lang="en-US" dirty="0" err="1"/>
              <a:t>objektus</a:t>
            </a:r>
            <a:r>
              <a:rPr lang="en-US" dirty="0"/>
              <a:t>. </a:t>
            </a:r>
            <a:r>
              <a:rPr lang="en-US" dirty="0" err="1"/>
              <a:t>Konstruktoru</a:t>
            </a:r>
            <a:r>
              <a:rPr lang="en-US" dirty="0"/>
              <a:t> </a:t>
            </a:r>
            <a:r>
              <a:rPr lang="en-US" dirty="0" err="1"/>
              <a:t>sauc</a:t>
            </a:r>
            <a:r>
              <a:rPr lang="en-US" dirty="0"/>
              <a:t>, </a:t>
            </a:r>
            <a:r>
              <a:rPr lang="en-US" dirty="0" err="1"/>
              <a:t>kad</a:t>
            </a:r>
            <a:r>
              <a:rPr lang="en-US" dirty="0"/>
              <a:t> </a:t>
            </a:r>
            <a:r>
              <a:rPr lang="en-US" dirty="0" err="1"/>
              <a:t>tiek</a:t>
            </a:r>
            <a:r>
              <a:rPr lang="en-US" dirty="0"/>
              <a:t> </a:t>
            </a:r>
            <a:r>
              <a:rPr lang="en-US" dirty="0" err="1"/>
              <a:t>izveidots</a:t>
            </a:r>
            <a:r>
              <a:rPr lang="en-US" dirty="0"/>
              <a:t> </a:t>
            </a:r>
            <a:r>
              <a:rPr lang="en-US" dirty="0" err="1"/>
              <a:t>klases</a:t>
            </a:r>
            <a:r>
              <a:rPr lang="en-US" dirty="0"/>
              <a:t> </a:t>
            </a:r>
            <a:r>
              <a:rPr lang="en-US" dirty="0" err="1"/>
              <a:t>objekts</a:t>
            </a:r>
            <a:r>
              <a:rPr lang="en-US" dirty="0"/>
              <a:t>. To var </a:t>
            </a:r>
            <a:r>
              <a:rPr lang="en-US" dirty="0" err="1"/>
              <a:t>izmantot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iestatītu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atribūtu</a:t>
            </a:r>
            <a:r>
              <a:rPr lang="en-US" dirty="0"/>
              <a:t> </a:t>
            </a:r>
            <a:r>
              <a:rPr lang="en-US" dirty="0" err="1"/>
              <a:t>sākotnējās</a:t>
            </a:r>
            <a:r>
              <a:rPr lang="en-US" dirty="0"/>
              <a:t> </a:t>
            </a:r>
            <a:r>
              <a:rPr lang="en-US" dirty="0" err="1"/>
              <a:t>vērtības</a:t>
            </a:r>
            <a:r>
              <a:rPr lang="en-US" dirty="0"/>
              <a:t>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78CEB6-EBCB-8DA7-9768-74F20357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konstruktors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DF2982-47BA-A024-5096-B0FB0B42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644" y="2400062"/>
            <a:ext cx="5481430" cy="2549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638C5-F235-0B18-3892-459238450070}"/>
              </a:ext>
            </a:extLst>
          </p:cNvPr>
          <p:cNvSpPr txBox="1"/>
          <p:nvPr/>
        </p:nvSpPr>
        <p:spPr>
          <a:xfrm>
            <a:off x="467139" y="4340915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AFAFA"/>
                </a:solidFill>
              </a:rPr>
              <a:t>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0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C1B5839-9BF9-9A9D-CEBE-BD78047F0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39" y="1284803"/>
            <a:ext cx="8686995" cy="2037131"/>
          </a:xfrm>
        </p:spPr>
        <p:txBody>
          <a:bodyPr/>
          <a:lstStyle/>
          <a:p>
            <a:r>
              <a:rPr lang="en-US" sz="800" dirty="0">
                <a:hlinkClick r:id="rId2"/>
              </a:rPr>
              <a:t>https://www.bing.com/ck/a?!&amp;&amp;p=618a5299b3ff0654JmltdHM9MTY4NzIxOTIwMCZpZ3VpZD0zMjViNWU2MS05NzMyLTYyNjktMmNmNi00YzVjOTZiZDYzZTImaW5zaWQ9NTE5NQ&amp;ptn=3&amp;hsh=3&amp;fclid=325b5e61-9732-6269-2cf6-4c5c96bd63e2&amp;psq=Attributes+in+the+programming+language+Java&amp;u=a1aHR0cHM6Ly93d3cudzNzY2hvb2xzLmNvbS9qYXZhL2phdmFfY2xhc3NfYXR0cmlidXRlcy5hc3A&amp;ntb=1</a:t>
            </a:r>
            <a:r>
              <a:rPr lang="en-US" sz="800" dirty="0"/>
              <a:t> </a:t>
            </a:r>
            <a:endParaRPr lang="en-US"/>
          </a:p>
          <a:p>
            <a:pPr marL="139700" indent="0">
              <a:lnSpc>
                <a:spcPct val="114999"/>
              </a:lnSpc>
              <a:buNone/>
            </a:pPr>
            <a:endParaRPr lang="en-US" sz="800" dirty="0"/>
          </a:p>
          <a:p>
            <a:pPr>
              <a:lnSpc>
                <a:spcPct val="114999"/>
              </a:lnSpc>
            </a:pPr>
            <a:r>
              <a:rPr lang="en-US" sz="800" dirty="0">
                <a:hlinkClick r:id="rId3"/>
              </a:rPr>
              <a:t>https://www.bing.com/ck/a?!&amp;&amp;p=ec0755c61c0fb50bJmltdHM9MTY4NzIxOTIwMCZpZ3VpZD0zMjViNWU2MS05NzMyLTYyNjktMmNmNi00YzVjOTZiZDYzZTImaW5zaWQ9NTQ2Nw&amp;ptn=3&amp;hsh=3&amp;fclid=325b5e61-9732-6269-2cf6-4c5c96bd63e2&amp;psq=Object-oriented+programming+in+Java&amp;u=a1aHR0cHM6Ly93d3cuYmFlbGR1bmcuY29tL2phdmEtb29w&amp;ntb=1</a:t>
            </a:r>
          </a:p>
          <a:p>
            <a:pPr>
              <a:lnSpc>
                <a:spcPct val="114999"/>
              </a:lnSpc>
            </a:pPr>
            <a:endParaRPr lang="en-US" sz="800" dirty="0"/>
          </a:p>
          <a:p>
            <a:pPr>
              <a:lnSpc>
                <a:spcPct val="114999"/>
              </a:lnSpc>
            </a:pPr>
            <a:r>
              <a:rPr lang="en-US" sz="800" dirty="0">
                <a:hlinkClick r:id="rId4"/>
              </a:rPr>
              <a:t>https://www.bing.com/ck/a?!&amp;&amp;p=ba1649264267b1c4JmltdHM9MTY4NzIxOTIwMCZpZ3VpZD0zMjViNWU2MS05NzMyLTYyNjktMmNmNi00YzVjOTZiZDYzZTImaW5zaWQ9NTE3OQ&amp;ptn=3&amp;hsh=3&amp;fclid=325b5e61-9732-6269-2cf6-4c5c96bd63e2&amp;psq=chaht+gtp&amp;u=a1aHR0cHM6Ly9vcGVuYWkuY29tL2Jsb2cvY2hhdGdwdA&amp;ntb=1</a:t>
            </a:r>
            <a:endParaRPr lang="en-US" sz="800" dirty="0"/>
          </a:p>
          <a:p>
            <a:pPr>
              <a:lnSpc>
                <a:spcPct val="114999"/>
              </a:lnSpc>
            </a:pPr>
            <a:endParaRPr lang="en-US" sz="800" dirty="0"/>
          </a:p>
          <a:p>
            <a:pPr>
              <a:lnSpc>
                <a:spcPct val="114999"/>
              </a:lnSpc>
            </a:pPr>
            <a:endParaRPr lang="en-US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1F9A5B-5CBC-382C-DEF9-2CA253FF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Avoti</a:t>
            </a:r>
            <a:r>
              <a:rPr lang="en-US" dirty="0"/>
              <a:t>:</a:t>
            </a: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FD11CD8B-038C-37C7-DC43-45BE8E63F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180" y="490124"/>
            <a:ext cx="476250" cy="48577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6AF63F7-A668-BBB4-E80B-5BDCE147F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151" y="588273"/>
            <a:ext cx="1009650" cy="284508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1A1592A-D439-7B89-E8C8-75BE880B0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2342" y="423241"/>
            <a:ext cx="59055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3B2BE9-32FA-1C63-C533-B7B509800B46}"/>
              </a:ext>
            </a:extLst>
          </p:cNvPr>
          <p:cNvSpPr txBox="1"/>
          <p:nvPr/>
        </p:nvSpPr>
        <p:spPr>
          <a:xfrm>
            <a:off x="7817126" y="4405520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AFAFA"/>
                </a:solidFill>
              </a:rPr>
              <a:t>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0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CCE0CF-D5F4-77E7-1D1B-CAB943B90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 err="1">
                <a:latin typeface="Calibri"/>
                <a:cs typeface="Calibri"/>
              </a:rPr>
              <a:t>Vispar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iesākt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kā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tadu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projektu</a:t>
            </a: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 err="1">
                <a:latin typeface="Calibri"/>
                <a:cs typeface="Calibri"/>
              </a:rPr>
              <a:t>Iesākt</a:t>
            </a:r>
            <a:r>
              <a:rPr lang="en-US" dirty="0">
                <a:latin typeface="Calibri"/>
                <a:cs typeface="Calibri"/>
              </a:rPr>
              <a:t>  </a:t>
            </a:r>
            <a:r>
              <a:rPr lang="en-US" dirty="0" err="1">
                <a:latin typeface="Calibri"/>
                <a:cs typeface="Calibri"/>
              </a:rPr>
              <a:t>programmas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testa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daļu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 err="1">
                <a:latin typeface="Calibri"/>
                <a:cs typeface="Calibri"/>
              </a:rPr>
              <a:t>Sameklēt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nepieciešamo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informāciju</a:t>
            </a: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Izdomāt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jautājumus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programmas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Testam</a:t>
            </a:r>
            <a:r>
              <a:rPr lang="en-US" sz="2800" dirty="0">
                <a:latin typeface="Arial"/>
                <a:cs typeface="Arial"/>
              </a:rPr>
              <a:t>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14999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E73A7C-9316-2422-9AF8-3129690F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Sastaptie</a:t>
            </a:r>
            <a:r>
              <a:rPr lang="en-US" dirty="0"/>
              <a:t> </a:t>
            </a:r>
            <a:r>
              <a:rPr lang="en-US" dirty="0" err="1"/>
              <a:t>šķēršļi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BAF17-4767-1AA4-9201-CF7379C48C10}"/>
              </a:ext>
            </a:extLst>
          </p:cNvPr>
          <p:cNvSpPr txBox="1"/>
          <p:nvPr/>
        </p:nvSpPr>
        <p:spPr>
          <a:xfrm>
            <a:off x="7822096" y="4340915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AFAFA"/>
                </a:solidFill>
              </a:rPr>
              <a:t>13.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Objektorientētā</a:t>
            </a:r>
            <a:r>
              <a:rPr lang="en" dirty="0"/>
              <a:t> </a:t>
            </a:r>
            <a:r>
              <a:rPr lang="en" dirty="0" err="1"/>
              <a:t>programmēšana</a:t>
            </a:r>
            <a:r>
              <a:rPr lang="en" dirty="0"/>
              <a:t> (OOP)</a:t>
            </a:r>
          </a:p>
        </p:txBody>
      </p:sp>
      <p:sp>
        <p:nvSpPr>
          <p:cNvPr id="878" name="Google Shape;878;p41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 sz="1600" err="1"/>
              <a:t>Tā</a:t>
            </a:r>
            <a:r>
              <a:rPr lang="en" sz="1600" dirty="0"/>
              <a:t> </a:t>
            </a:r>
            <a:r>
              <a:rPr lang="en" sz="1600" err="1"/>
              <a:t>ir</a:t>
            </a:r>
            <a:r>
              <a:rPr lang="en" sz="1600" dirty="0"/>
              <a:t> </a:t>
            </a:r>
            <a:r>
              <a:rPr lang="en" sz="1600" err="1"/>
              <a:t>programmēšanas</a:t>
            </a:r>
            <a:r>
              <a:rPr lang="en" sz="1600" dirty="0"/>
              <a:t> </a:t>
            </a:r>
            <a:r>
              <a:rPr lang="en" sz="1600" err="1"/>
              <a:t>paradigma</a:t>
            </a:r>
            <a:r>
              <a:rPr lang="en" sz="1600" dirty="0"/>
              <a:t>, </a:t>
            </a:r>
            <a:r>
              <a:rPr lang="en" sz="1600" err="1"/>
              <a:t>kurā</a:t>
            </a:r>
            <a:r>
              <a:rPr lang="en" sz="1600" dirty="0"/>
              <a:t> </a:t>
            </a:r>
            <a:r>
              <a:rPr lang="en" sz="1600" err="1"/>
              <a:t>uzmanība</a:t>
            </a:r>
            <a:r>
              <a:rPr lang="en" sz="1600" dirty="0"/>
              <a:t> </a:t>
            </a:r>
            <a:r>
              <a:rPr lang="en" sz="1600" err="1"/>
              <a:t>ir</a:t>
            </a:r>
            <a:r>
              <a:rPr lang="en" sz="1600" dirty="0"/>
              <a:t> </a:t>
            </a:r>
            <a:r>
              <a:rPr lang="en" sz="1600" err="1"/>
              <a:t>vērsta</a:t>
            </a:r>
            <a:r>
              <a:rPr lang="en" sz="1600" dirty="0"/>
              <a:t> </a:t>
            </a:r>
            <a:r>
              <a:rPr lang="en" sz="1600" err="1"/>
              <a:t>uz</a:t>
            </a:r>
            <a:r>
              <a:rPr lang="en" sz="1600" dirty="0"/>
              <a:t> </a:t>
            </a:r>
            <a:r>
              <a:rPr lang="en" sz="1600" err="1"/>
              <a:t>objektiem</a:t>
            </a:r>
            <a:r>
              <a:rPr lang="en" sz="1600" dirty="0"/>
              <a:t> un to </a:t>
            </a:r>
            <a:r>
              <a:rPr lang="en" sz="1600" err="1"/>
              <a:t>mijiedarbību</a:t>
            </a:r>
            <a:r>
              <a:rPr lang="en" sz="1600" dirty="0"/>
              <a:t>. OOP </a:t>
            </a:r>
            <a:r>
              <a:rPr lang="en" sz="1600" err="1"/>
              <a:t>ir</a:t>
            </a:r>
            <a:r>
              <a:rPr lang="en" sz="1600" dirty="0"/>
              <a:t> </a:t>
            </a:r>
            <a:r>
              <a:rPr lang="en" sz="1600" err="1"/>
              <a:t>trīs</a:t>
            </a:r>
            <a:r>
              <a:rPr lang="en" sz="1600" dirty="0"/>
              <a:t> </a:t>
            </a:r>
            <a:r>
              <a:rPr lang="en" sz="1600" err="1"/>
              <a:t>galvenie</a:t>
            </a:r>
            <a:r>
              <a:rPr lang="en" sz="1600" dirty="0"/>
              <a:t> </a:t>
            </a:r>
            <a:r>
              <a:rPr lang="en" sz="1600" err="1"/>
              <a:t>koncepti</a:t>
            </a:r>
            <a:r>
              <a:rPr lang="en" sz="1600" dirty="0"/>
              <a:t> – </a:t>
            </a:r>
            <a:r>
              <a:rPr lang="en" sz="1600" err="1"/>
              <a:t>objekti</a:t>
            </a:r>
            <a:r>
              <a:rPr lang="en" sz="1600" dirty="0"/>
              <a:t>, </a:t>
            </a:r>
            <a:r>
              <a:rPr lang="en" sz="1600" err="1"/>
              <a:t>klases</a:t>
            </a:r>
            <a:r>
              <a:rPr lang="en" sz="1600" dirty="0"/>
              <a:t> un </a:t>
            </a:r>
            <a:r>
              <a:rPr lang="en" sz="1600" err="1"/>
              <a:t>mantošana</a:t>
            </a:r>
            <a:r>
              <a:rPr lang="en" sz="1600" dirty="0"/>
              <a:t>.</a:t>
            </a: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B60BD9-DA88-4123-0B36-E3A7CE7D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121" y="3179184"/>
            <a:ext cx="3528391" cy="1488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69146F-3842-C496-274C-9B3643A3CDE9}"/>
              </a:ext>
            </a:extLst>
          </p:cNvPr>
          <p:cNvSpPr txBox="1"/>
          <p:nvPr/>
        </p:nvSpPr>
        <p:spPr>
          <a:xfrm>
            <a:off x="7837004" y="4390611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AFAFA"/>
                </a:solidFill>
              </a:rPr>
              <a:t>2.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149B75-AE7B-E881-1315-027FCD29B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err="1"/>
              <a:t>Vienības</a:t>
            </a:r>
            <a:r>
              <a:rPr lang="en-US" sz="1600" dirty="0"/>
              <a:t>, kas </a:t>
            </a:r>
            <a:r>
              <a:rPr lang="en-US" sz="1600" dirty="0" err="1"/>
              <a:t>apvieno</a:t>
            </a:r>
            <a:r>
              <a:rPr lang="en-US" sz="1600" dirty="0"/>
              <a:t> </a:t>
            </a:r>
            <a:r>
              <a:rPr lang="en-US" sz="1600" dirty="0" err="1"/>
              <a:t>gan</a:t>
            </a:r>
            <a:r>
              <a:rPr lang="en-US" sz="1600" dirty="0"/>
              <a:t> </a:t>
            </a:r>
            <a:r>
              <a:rPr lang="en-US" sz="1600" dirty="0" err="1"/>
              <a:t>datus</a:t>
            </a:r>
            <a:r>
              <a:rPr lang="en-US" sz="1600" dirty="0"/>
              <a:t> (</a:t>
            </a:r>
            <a:r>
              <a:rPr lang="en-US" sz="1600" dirty="0" err="1"/>
              <a:t>atribūtus</a:t>
            </a:r>
            <a:r>
              <a:rPr lang="en-US" sz="1600" dirty="0"/>
              <a:t>),</a:t>
            </a:r>
          </a:p>
          <a:p>
            <a:pPr marL="139700" indent="0">
              <a:lnSpc>
                <a:spcPct val="114999"/>
              </a:lnSpc>
              <a:buNone/>
            </a:pPr>
            <a:r>
              <a:rPr lang="en-US" sz="1600" dirty="0" err="1"/>
              <a:t>gan</a:t>
            </a:r>
            <a:r>
              <a:rPr lang="en-US" sz="1600" dirty="0"/>
              <a:t> to </a:t>
            </a:r>
            <a:r>
              <a:rPr lang="en-US" sz="1600" dirty="0" err="1"/>
              <a:t>apstrādajošās</a:t>
            </a:r>
            <a:r>
              <a:rPr lang="en-US" sz="1600" dirty="0"/>
              <a:t> </a:t>
            </a:r>
            <a:r>
              <a:rPr lang="en-US" sz="1600" dirty="0" err="1"/>
              <a:t>funkcijas</a:t>
            </a:r>
            <a:r>
              <a:rPr lang="en-US" sz="1600" dirty="0"/>
              <a:t> (</a:t>
            </a:r>
            <a:r>
              <a:rPr lang="en-US" sz="1600" dirty="0" err="1"/>
              <a:t>metodes</a:t>
            </a:r>
            <a:r>
              <a:rPr lang="en-US" sz="1600" dirty="0"/>
              <a:t>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81BD9-436E-DE08-6F39-F28907A3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Objekti</a:t>
            </a:r>
            <a:r>
              <a:rPr lang="en-US" dirty="0"/>
              <a:t>: (OOP)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47ECB-8C8F-8D12-DE9D-1B6C6464F7F5}"/>
              </a:ext>
            </a:extLst>
          </p:cNvPr>
          <p:cNvSpPr txBox="1"/>
          <p:nvPr/>
        </p:nvSpPr>
        <p:spPr>
          <a:xfrm>
            <a:off x="3608267" y="2867179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86F16-0AFE-3801-981B-DB75E577EFE2}"/>
              </a:ext>
            </a:extLst>
          </p:cNvPr>
          <p:cNvSpPr txBox="1"/>
          <p:nvPr/>
        </p:nvSpPr>
        <p:spPr>
          <a:xfrm>
            <a:off x="7966213" y="4400550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AFAFA"/>
                </a:solidFill>
              </a:rPr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3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03CF3B8-0ED8-1CFF-84F6-E01D920DD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err="1"/>
              <a:t>Objekta</a:t>
            </a:r>
            <a:r>
              <a:rPr lang="en-US" sz="1600" dirty="0"/>
              <a:t> </a:t>
            </a:r>
            <a:r>
              <a:rPr lang="en-US" sz="1600" err="1"/>
              <a:t>modelis</a:t>
            </a:r>
            <a:r>
              <a:rPr lang="en-US" sz="1600" dirty="0"/>
              <a:t> </a:t>
            </a:r>
            <a:r>
              <a:rPr lang="en-US" sz="1600" err="1"/>
              <a:t>vai</a:t>
            </a:r>
            <a:r>
              <a:rPr lang="en-US" sz="1600" dirty="0"/>
              <a:t> </a:t>
            </a:r>
            <a:r>
              <a:rPr lang="en-US" sz="1600" err="1"/>
              <a:t>paraugs</a:t>
            </a:r>
            <a:r>
              <a:rPr lang="en-US" sz="1600" dirty="0"/>
              <a:t>, kas </a:t>
            </a:r>
            <a:r>
              <a:rPr lang="en-US" sz="1600" err="1"/>
              <a:t>definē</a:t>
            </a:r>
            <a:r>
              <a:rPr lang="en-US" sz="1600" dirty="0"/>
              <a:t> </a:t>
            </a:r>
            <a:r>
              <a:rPr lang="en-US" sz="1600" err="1"/>
              <a:t>atribūtus</a:t>
            </a:r>
            <a:r>
              <a:rPr lang="en-US" sz="1600" dirty="0"/>
              <a:t> un </a:t>
            </a:r>
            <a:r>
              <a:rPr lang="en-US" sz="1600" err="1"/>
              <a:t>metodes</a:t>
            </a:r>
            <a:r>
              <a:rPr lang="en-US" sz="1600" dirty="0"/>
              <a:t>, kas </a:t>
            </a:r>
            <a:r>
              <a:rPr lang="en-US" sz="1600" err="1"/>
              <a:t>raksturo</a:t>
            </a:r>
            <a:r>
              <a:rPr lang="en-US" sz="1600" dirty="0"/>
              <a:t> </a:t>
            </a:r>
            <a:r>
              <a:rPr lang="en-US" sz="1600" err="1"/>
              <a:t>atbilstoši</a:t>
            </a:r>
            <a:r>
              <a:rPr lang="en-US" sz="1600" dirty="0"/>
              <a:t> </a:t>
            </a:r>
            <a:r>
              <a:rPr lang="en-US" sz="1600" err="1"/>
              <a:t>objektu</a:t>
            </a:r>
            <a:r>
              <a:rPr lang="en-US" sz="1600" dirty="0"/>
              <a:t>, kas </a:t>
            </a:r>
            <a:r>
              <a:rPr lang="en-US" sz="1600" err="1"/>
              <a:t>ir</a:t>
            </a:r>
            <a:r>
              <a:rPr lang="en-US" sz="1600" dirty="0"/>
              <a:t> </a:t>
            </a:r>
            <a:r>
              <a:rPr lang="en-US" sz="1600" err="1"/>
              <a:t>kā</a:t>
            </a:r>
            <a:r>
              <a:rPr lang="en-US" sz="1600" dirty="0"/>
              <a:t> "</a:t>
            </a:r>
            <a:r>
              <a:rPr lang="en-US" sz="1600" err="1"/>
              <a:t>veidnes</a:t>
            </a:r>
            <a:r>
              <a:rPr lang="en-US" sz="1600" dirty="0"/>
              <a:t>", </a:t>
            </a:r>
            <a:r>
              <a:rPr lang="en-US" sz="1600" err="1"/>
              <a:t>pēc</a:t>
            </a:r>
            <a:r>
              <a:rPr lang="en-US" sz="1600" dirty="0"/>
              <a:t> </a:t>
            </a:r>
            <a:r>
              <a:rPr lang="en-US" sz="1600" err="1"/>
              <a:t>kurām</a:t>
            </a:r>
            <a:r>
              <a:rPr lang="en-US" sz="1600" dirty="0"/>
              <a:t> </a:t>
            </a:r>
            <a:r>
              <a:rPr lang="en-US" sz="1600" err="1"/>
              <a:t>tiek</a:t>
            </a:r>
            <a:r>
              <a:rPr lang="en-US" sz="1600" dirty="0"/>
              <a:t> </a:t>
            </a:r>
            <a:r>
              <a:rPr lang="en-US" sz="1600" err="1"/>
              <a:t>izveidoti</a:t>
            </a:r>
            <a:r>
              <a:rPr lang="en-US" sz="1600" dirty="0"/>
              <a:t> </a:t>
            </a:r>
            <a:r>
              <a:rPr lang="en-US" sz="1600" err="1"/>
              <a:t>objekti</a:t>
            </a:r>
            <a:r>
              <a:rPr lang="en-US" sz="16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D5D16-7072-3A6D-D3C7-77D48312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Klase: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A4EEE44-CB97-99CE-F2BF-A9EE6FDC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968073"/>
            <a:ext cx="3304760" cy="1856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E23D0-7BF5-8620-55F8-8BCFC824ED0E}"/>
              </a:ext>
            </a:extLst>
          </p:cNvPr>
          <p:cNvSpPr txBox="1"/>
          <p:nvPr/>
        </p:nvSpPr>
        <p:spPr>
          <a:xfrm>
            <a:off x="7876761" y="3923472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AFAFA"/>
                </a:solidFill>
              </a:rPr>
              <a:t>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9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7D92182-7DB5-D0B3-1383-B9DD19A2E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600" dirty="0" err="1"/>
              <a:t>Tā</a:t>
            </a:r>
            <a:r>
              <a:rPr lang="en-US" sz="1600" dirty="0"/>
              <a:t> </a:t>
            </a:r>
            <a:r>
              <a:rPr lang="en-US" sz="1600" dirty="0" err="1"/>
              <a:t>ļauj</a:t>
            </a:r>
            <a:r>
              <a:rPr lang="en-US" sz="1600" dirty="0"/>
              <a:t> </a:t>
            </a:r>
            <a:r>
              <a:rPr lang="en-US" sz="1600" dirty="0" err="1"/>
              <a:t>jaunai</a:t>
            </a:r>
            <a:r>
              <a:rPr lang="en-US" sz="1600" dirty="0"/>
              <a:t> </a:t>
            </a:r>
            <a:r>
              <a:rPr lang="en-US" sz="1600" dirty="0" err="1"/>
              <a:t>klasei</a:t>
            </a:r>
            <a:r>
              <a:rPr lang="en-US" sz="1600" dirty="0"/>
              <a:t> (</a:t>
            </a:r>
            <a:r>
              <a:rPr lang="en-US" sz="1600" dirty="0" err="1"/>
              <a:t>apakšklasei</a:t>
            </a:r>
            <a:r>
              <a:rPr lang="en-US" sz="1600" dirty="0"/>
              <a:t>) </a:t>
            </a:r>
            <a:r>
              <a:rPr lang="en-US" sz="1600" dirty="0" err="1"/>
              <a:t>iegūt</a:t>
            </a:r>
            <a:r>
              <a:rPr lang="en-US" sz="1600" dirty="0"/>
              <a:t> </a:t>
            </a:r>
            <a:r>
              <a:rPr lang="en-US" sz="1600" dirty="0" err="1"/>
              <a:t>īpašības</a:t>
            </a:r>
            <a:r>
              <a:rPr lang="en-US" sz="1600" dirty="0"/>
              <a:t> no </a:t>
            </a:r>
            <a:r>
              <a:rPr lang="en-US" sz="1600" dirty="0" err="1"/>
              <a:t>esošas</a:t>
            </a:r>
            <a:r>
              <a:rPr lang="en-US" sz="1600" dirty="0"/>
              <a:t> </a:t>
            </a:r>
            <a:r>
              <a:rPr lang="en-US" sz="1600" dirty="0" err="1"/>
              <a:t>klases</a:t>
            </a:r>
            <a:r>
              <a:rPr lang="en-US" sz="1600" dirty="0"/>
              <a:t>(</a:t>
            </a:r>
            <a:r>
              <a:rPr lang="en-US" sz="1600" dirty="0" err="1"/>
              <a:t>virs-klases</a:t>
            </a:r>
            <a:r>
              <a:rPr lang="en-US" sz="1600" dirty="0"/>
              <a:t>). </a:t>
            </a:r>
            <a:r>
              <a:rPr lang="en-US" sz="1600" dirty="0" err="1"/>
              <a:t>Tā</a:t>
            </a:r>
            <a:r>
              <a:rPr lang="en-US" sz="1600" dirty="0"/>
              <a:t> </a:t>
            </a:r>
            <a:r>
              <a:rPr lang="en-US" sz="1600" dirty="0" err="1"/>
              <a:t>nodrošina</a:t>
            </a:r>
            <a:r>
              <a:rPr lang="en-US" sz="1600" dirty="0"/>
              <a:t> </a:t>
            </a:r>
            <a:r>
              <a:rPr lang="en-US" sz="1600" dirty="0" err="1"/>
              <a:t>hierarhisku</a:t>
            </a:r>
            <a:r>
              <a:rPr lang="en-US" sz="1600" dirty="0"/>
              <a:t> </a:t>
            </a:r>
            <a:r>
              <a:rPr lang="en-US" sz="1600" dirty="0" err="1"/>
              <a:t>struktūru</a:t>
            </a:r>
            <a:r>
              <a:rPr lang="en-US" sz="1600" dirty="0"/>
              <a:t> un </a:t>
            </a:r>
            <a:r>
              <a:rPr lang="en-US" sz="1600" dirty="0" err="1"/>
              <a:t>atkārtotu</a:t>
            </a:r>
            <a:r>
              <a:rPr lang="en-US" sz="1600" dirty="0"/>
              <a:t> </a:t>
            </a:r>
            <a:r>
              <a:rPr lang="en-US" sz="1600" dirty="0" err="1"/>
              <a:t>izmantošanu</a:t>
            </a:r>
            <a:r>
              <a:rPr lang="en-US" sz="16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6F7AF1-E6A9-C8F8-D5DE-F7AADDE0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Mantošana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89721-D18F-E366-313D-9E0F66D1345D}"/>
              </a:ext>
            </a:extLst>
          </p:cNvPr>
          <p:cNvSpPr txBox="1"/>
          <p:nvPr/>
        </p:nvSpPr>
        <p:spPr>
          <a:xfrm>
            <a:off x="7846943" y="4375702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AFAFA"/>
                </a:solidFill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9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029E41-01DA-654F-B796-4463F22B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1#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359DF47-03E7-118D-279E-C519E1940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" y="1357683"/>
            <a:ext cx="4468483" cy="1916456"/>
          </a:xfrm>
          <a:prstGeom prst="rect">
            <a:avLst/>
          </a:prstGeom>
        </p:spPr>
      </p:pic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783482F-1E87-7043-29EF-FB946B61C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242" y="731696"/>
            <a:ext cx="4123425" cy="1934291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3B8819F-5459-57B3-F556-1CBCFD9B0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72" y="3532129"/>
            <a:ext cx="3648973" cy="1567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A03865-A507-F4E1-FFDD-C9FEECF6F61C}"/>
              </a:ext>
            </a:extLst>
          </p:cNvPr>
          <p:cNvSpPr txBox="1"/>
          <p:nvPr/>
        </p:nvSpPr>
        <p:spPr>
          <a:xfrm>
            <a:off x="134178" y="324015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solidFill>
                  <a:schemeClr val="accent6"/>
                </a:solidFill>
              </a:rPr>
              <a:t>Klase: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EF88B-29F6-210C-2D64-8A33AEB4690F}"/>
              </a:ext>
            </a:extLst>
          </p:cNvPr>
          <p:cNvSpPr txBox="1"/>
          <p:nvPr/>
        </p:nvSpPr>
        <p:spPr>
          <a:xfrm>
            <a:off x="188844" y="101627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>
                <a:solidFill>
                  <a:srgbClr val="FFFFFF"/>
                </a:solidFill>
              </a:rPr>
              <a:t>ApakšKlase</a:t>
            </a:r>
            <a:r>
              <a:rPr lang="en-US" sz="1600" b="1" dirty="0">
                <a:solidFill>
                  <a:srgbClr val="FFFFFF"/>
                </a:solidFill>
              </a:rPr>
              <a:t>:</a:t>
            </a:r>
            <a:endParaRPr lang="en-US" sz="1800" b="1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129437DD-6DEF-F743-2581-7ED70A6D1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561" y="3814760"/>
            <a:ext cx="2743200" cy="8137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CB3E38-AF74-FDF5-140E-4673092E3E24}"/>
              </a:ext>
            </a:extLst>
          </p:cNvPr>
          <p:cNvSpPr txBox="1"/>
          <p:nvPr/>
        </p:nvSpPr>
        <p:spPr>
          <a:xfrm>
            <a:off x="6202017" y="34886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err="1">
                <a:solidFill>
                  <a:schemeClr val="accent6"/>
                </a:solidFill>
              </a:rPr>
              <a:t>Izvada</a:t>
            </a:r>
            <a:r>
              <a:rPr lang="en-US" sz="1800" b="1" dirty="0">
                <a:solidFill>
                  <a:schemeClr val="accent6"/>
                </a:solidFill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DBDC2-9D92-7E80-F26E-EF4039FB228B}"/>
              </a:ext>
            </a:extLst>
          </p:cNvPr>
          <p:cNvSpPr txBox="1"/>
          <p:nvPr/>
        </p:nvSpPr>
        <p:spPr>
          <a:xfrm>
            <a:off x="7911547" y="4698724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AFAFA"/>
                </a:solidFill>
              </a:rPr>
              <a:t>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7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4A7163-B6A7-7F48-928A-C1C54CB95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26" y="1369286"/>
            <a:ext cx="3951000" cy="2156400"/>
          </a:xfrm>
        </p:spPr>
        <p:txBody>
          <a:bodyPr/>
          <a:lstStyle/>
          <a:p>
            <a:r>
              <a:rPr lang="en-US" sz="1600" dirty="0">
                <a:solidFill>
                  <a:srgbClr val="D1D5DB"/>
                </a:solidFill>
              </a:rPr>
              <a:t>Datu </a:t>
            </a:r>
            <a:r>
              <a:rPr lang="en-US" sz="1600" err="1">
                <a:solidFill>
                  <a:srgbClr val="D1D5DB"/>
                </a:solidFill>
              </a:rPr>
              <a:t>lauki</a:t>
            </a:r>
            <a:r>
              <a:rPr lang="en-US" sz="1600" dirty="0">
                <a:solidFill>
                  <a:srgbClr val="D1D5DB"/>
                </a:solidFill>
              </a:rPr>
              <a:t>, kas </a:t>
            </a:r>
            <a:r>
              <a:rPr lang="en-US" sz="1600" err="1">
                <a:solidFill>
                  <a:srgbClr val="D1D5DB"/>
                </a:solidFill>
              </a:rPr>
              <a:t>ir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definēti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klasē</a:t>
            </a:r>
            <a:r>
              <a:rPr lang="en-US" sz="1600" dirty="0">
                <a:solidFill>
                  <a:srgbClr val="D1D5DB"/>
                </a:solidFill>
              </a:rPr>
              <a:t> un </a:t>
            </a:r>
            <a:r>
              <a:rPr lang="en-US" sz="1600" err="1">
                <a:solidFill>
                  <a:srgbClr val="D1D5DB"/>
                </a:solidFill>
              </a:rPr>
              <a:t>glabā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informāciju</a:t>
            </a:r>
            <a:r>
              <a:rPr lang="en-US" sz="1600" dirty="0">
                <a:solidFill>
                  <a:srgbClr val="D1D5DB"/>
                </a:solidFill>
              </a:rPr>
              <a:t> par </a:t>
            </a:r>
            <a:r>
              <a:rPr lang="en-US" sz="1600" err="1">
                <a:solidFill>
                  <a:srgbClr val="D1D5DB"/>
                </a:solidFill>
              </a:rPr>
              <a:t>objektiem</a:t>
            </a:r>
            <a:r>
              <a:rPr lang="en-US" sz="1600" dirty="0">
                <a:solidFill>
                  <a:srgbClr val="D1D5DB"/>
                </a:solidFill>
              </a:rPr>
              <a:t>, kas </a:t>
            </a:r>
            <a:r>
              <a:rPr lang="en-US" sz="1600" err="1">
                <a:solidFill>
                  <a:srgbClr val="D1D5DB"/>
                </a:solidFill>
              </a:rPr>
              <a:t>tiek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izveidoti</a:t>
            </a:r>
            <a:r>
              <a:rPr lang="en-US" sz="1600" dirty="0">
                <a:solidFill>
                  <a:srgbClr val="D1D5DB"/>
                </a:solidFill>
              </a:rPr>
              <a:t> no </a:t>
            </a:r>
            <a:r>
              <a:rPr lang="en-US" sz="1600" err="1">
                <a:solidFill>
                  <a:srgbClr val="D1D5DB"/>
                </a:solidFill>
              </a:rPr>
              <a:t>klases</a:t>
            </a:r>
            <a:r>
              <a:rPr lang="en-US" sz="1600" dirty="0">
                <a:solidFill>
                  <a:srgbClr val="D1D5DB"/>
                </a:solidFill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318709-DCCA-5C42-053C-A42AB29D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Atribūti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F3E9D-19E7-3079-2CEE-A8899975E487}"/>
              </a:ext>
            </a:extLst>
          </p:cNvPr>
          <p:cNvSpPr txBox="1"/>
          <p:nvPr/>
        </p:nvSpPr>
        <p:spPr>
          <a:xfrm>
            <a:off x="3105978" y="2929558"/>
            <a:ext cx="35731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7AA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77AA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DD4A68"/>
                </a:solidFill>
              </a:rPr>
              <a:t>Main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{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DD4A68"/>
                </a:solidFill>
              </a:rPr>
              <a:t>String</a:t>
            </a:r>
            <a:r>
              <a:rPr lang="en-US" dirty="0"/>
              <a:t> </a:t>
            </a:r>
            <a:r>
              <a:rPr lang="en-US" err="1">
                <a:solidFill>
                  <a:schemeClr val="accent6"/>
                </a:solidFill>
              </a:rPr>
              <a:t>fname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"John"</a:t>
            </a:r>
            <a:r>
              <a:rPr lang="en-US" dirty="0">
                <a:solidFill>
                  <a:srgbClr val="999999"/>
                </a:solidFill>
              </a:rPr>
              <a:t>;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DD4A68"/>
                </a:solidFill>
              </a:rPr>
              <a:t>String</a:t>
            </a:r>
            <a:r>
              <a:rPr lang="en-US" dirty="0"/>
              <a:t> </a:t>
            </a:r>
            <a:r>
              <a:rPr lang="en-US" err="1">
                <a:solidFill>
                  <a:schemeClr val="accent6"/>
                </a:solidFill>
              </a:rPr>
              <a:t>lname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"Doe"</a:t>
            </a:r>
            <a:r>
              <a:rPr lang="en-US" dirty="0">
                <a:solidFill>
                  <a:srgbClr val="999999"/>
                </a:solidFill>
              </a:rPr>
              <a:t>;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0077AA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age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990055"/>
                </a:solidFill>
              </a:rPr>
              <a:t>24</a:t>
            </a:r>
            <a:r>
              <a:rPr lang="en-US" dirty="0">
                <a:solidFill>
                  <a:srgbClr val="999999"/>
                </a:solidFill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F4B58-EC05-C7C3-1697-C8B6B3DA5067}"/>
              </a:ext>
            </a:extLst>
          </p:cNvPr>
          <p:cNvSpPr txBox="1"/>
          <p:nvPr/>
        </p:nvSpPr>
        <p:spPr>
          <a:xfrm flipH="1">
            <a:off x="2484782" y="2618961"/>
            <a:ext cx="22760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highlight>
                  <a:srgbClr val="FFFF00"/>
                </a:highlight>
              </a:rPr>
              <a:t>Piemērs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681DE-BE48-5407-454A-D1604386F914}"/>
              </a:ext>
            </a:extLst>
          </p:cNvPr>
          <p:cNvSpPr txBox="1"/>
          <p:nvPr/>
        </p:nvSpPr>
        <p:spPr>
          <a:xfrm>
            <a:off x="7802217" y="4330976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AFAFA"/>
                </a:solidFill>
              </a:rPr>
              <a:t>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4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93DCBED-5E9C-305E-DB59-96536A159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187" y="1528312"/>
            <a:ext cx="3951000" cy="2156400"/>
          </a:xfrm>
        </p:spPr>
        <p:txBody>
          <a:bodyPr/>
          <a:lstStyle/>
          <a:p>
            <a:r>
              <a:rPr lang="en-US" sz="1600" dirty="0">
                <a:solidFill>
                  <a:srgbClr val="D1D5DB"/>
                </a:solidFill>
              </a:rPr>
              <a:t>Java </a:t>
            </a:r>
            <a:r>
              <a:rPr lang="en-US" sz="1600" err="1">
                <a:solidFill>
                  <a:srgbClr val="D1D5DB"/>
                </a:solidFill>
              </a:rPr>
              <a:t>valodā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ir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funkcijas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vai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darbības</a:t>
            </a:r>
            <a:r>
              <a:rPr lang="en-US" sz="1600" dirty="0">
                <a:solidFill>
                  <a:srgbClr val="D1D5DB"/>
                </a:solidFill>
              </a:rPr>
              <a:t>, kas </a:t>
            </a:r>
            <a:r>
              <a:rPr lang="en-US" sz="1600" err="1">
                <a:solidFill>
                  <a:srgbClr val="D1D5DB"/>
                </a:solidFill>
              </a:rPr>
              <a:t>saistītas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ar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konkrēto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objektu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vai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klasi</a:t>
            </a:r>
            <a:r>
              <a:rPr lang="en-US" sz="1600" dirty="0">
                <a:solidFill>
                  <a:srgbClr val="D1D5DB"/>
                </a:solidFill>
              </a:rPr>
              <a:t>. </a:t>
            </a:r>
            <a:r>
              <a:rPr lang="en-US" sz="1600" err="1">
                <a:solidFill>
                  <a:srgbClr val="D1D5DB"/>
                </a:solidFill>
              </a:rPr>
              <a:t>Metodes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definē</a:t>
            </a:r>
            <a:r>
              <a:rPr lang="en-US" sz="1600" dirty="0">
                <a:solidFill>
                  <a:srgbClr val="D1D5DB"/>
                </a:solidFill>
              </a:rPr>
              <a:t>, </a:t>
            </a:r>
            <a:r>
              <a:rPr lang="en-US" sz="1600" err="1">
                <a:solidFill>
                  <a:srgbClr val="D1D5DB"/>
                </a:solidFill>
              </a:rPr>
              <a:t>kādus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darbības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vai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operācijas</a:t>
            </a:r>
            <a:r>
              <a:rPr lang="en-US" sz="1600" dirty="0">
                <a:solidFill>
                  <a:srgbClr val="D1D5DB"/>
                </a:solidFill>
              </a:rPr>
              <a:t> var </a:t>
            </a:r>
            <a:r>
              <a:rPr lang="en-US" sz="1600" err="1">
                <a:solidFill>
                  <a:srgbClr val="D1D5DB"/>
                </a:solidFill>
              </a:rPr>
              <a:t>veikt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ar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objektiem</a:t>
            </a:r>
            <a:r>
              <a:rPr lang="en-US" sz="1600" dirty="0">
                <a:solidFill>
                  <a:srgbClr val="D1D5DB"/>
                </a:solidFill>
              </a:rPr>
              <a:t>, </a:t>
            </a:r>
            <a:r>
              <a:rPr lang="en-US" sz="1600" err="1">
                <a:solidFill>
                  <a:srgbClr val="D1D5DB"/>
                </a:solidFill>
              </a:rPr>
              <a:t>kā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arī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kā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šie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objekti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mijiedarbojas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ar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citiem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objektiem</a:t>
            </a:r>
            <a:r>
              <a:rPr lang="en-US" sz="1600" dirty="0">
                <a:solidFill>
                  <a:srgbClr val="D1D5DB"/>
                </a:solidFill>
              </a:rPr>
              <a:t>.</a:t>
            </a:r>
            <a:endParaRPr lang="en-US"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429804-9EA7-671B-F330-6D8A18F8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Metodes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DEE1E-7462-2B55-CADF-7076237682F2}"/>
              </a:ext>
            </a:extLst>
          </p:cNvPr>
          <p:cNvSpPr txBox="1"/>
          <p:nvPr/>
        </p:nvSpPr>
        <p:spPr>
          <a:xfrm>
            <a:off x="7772400" y="4355824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AFAFA"/>
                </a:solidFill>
              </a:rPr>
              <a:t>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8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2E7638-86C6-C29E-4136-9F56A8EB5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err="1">
                <a:solidFill>
                  <a:srgbClr val="D1D5DB"/>
                </a:solidFill>
              </a:rPr>
              <a:t>klase</a:t>
            </a:r>
            <a:r>
              <a:rPr lang="en-US" sz="1600" dirty="0">
                <a:solidFill>
                  <a:srgbClr val="D1D5DB"/>
                </a:solidFill>
              </a:rPr>
              <a:t> "</a:t>
            </a:r>
            <a:r>
              <a:rPr lang="en-US" sz="1600" err="1">
                <a:solidFill>
                  <a:srgbClr val="D1D5DB"/>
                </a:solidFill>
              </a:rPr>
              <a:t>Aprekini</a:t>
            </a:r>
            <a:r>
              <a:rPr lang="en-US" sz="1600" dirty="0">
                <a:solidFill>
                  <a:srgbClr val="D1D5DB"/>
                </a:solidFill>
              </a:rPr>
              <a:t>" </a:t>
            </a:r>
            <a:r>
              <a:rPr lang="en-US" sz="1600" err="1">
                <a:solidFill>
                  <a:srgbClr val="D1D5DB"/>
                </a:solidFill>
              </a:rPr>
              <a:t>ir</a:t>
            </a:r>
            <a:r>
              <a:rPr lang="en-US" sz="1600" dirty="0">
                <a:solidFill>
                  <a:srgbClr val="D1D5DB"/>
                </a:solidFill>
              </a:rPr>
              <a:t> </a:t>
            </a:r>
            <a:r>
              <a:rPr lang="en-US" sz="1600" err="1">
                <a:solidFill>
                  <a:srgbClr val="D1D5DB"/>
                </a:solidFill>
              </a:rPr>
              <a:t>metodes</a:t>
            </a:r>
            <a:r>
              <a:rPr lang="en-US" sz="1600" dirty="0">
                <a:solidFill>
                  <a:srgbClr val="D1D5DB"/>
                </a:solidFill>
              </a:rPr>
              <a:t> "</a:t>
            </a:r>
            <a:r>
              <a:rPr lang="en-US" sz="1600" err="1">
                <a:solidFill>
                  <a:srgbClr val="D1D5DB"/>
                </a:solidFill>
              </a:rPr>
              <a:t>saskaitit</a:t>
            </a:r>
            <a:r>
              <a:rPr lang="en-US" sz="1600" dirty="0">
                <a:solidFill>
                  <a:srgbClr val="D1D5DB"/>
                </a:solidFill>
              </a:rPr>
              <a:t>" un "</a:t>
            </a:r>
            <a:r>
              <a:rPr lang="en-US" sz="1600" err="1">
                <a:solidFill>
                  <a:srgbClr val="D1D5DB"/>
                </a:solidFill>
              </a:rPr>
              <a:t>izvaditRezultatu</a:t>
            </a:r>
            <a:r>
              <a:rPr lang="en-US" sz="1600" dirty="0">
                <a:solidFill>
                  <a:srgbClr val="D1D5DB"/>
                </a:solidFill>
              </a:rPr>
              <a:t>".</a:t>
            </a:r>
          </a:p>
          <a:p>
            <a:pPr>
              <a:lnSpc>
                <a:spcPct val="114999"/>
              </a:lnSpc>
            </a:pPr>
            <a:endParaRPr lang="en-US" sz="1600" dirty="0">
              <a:solidFill>
                <a:srgbClr val="D1D5DB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779D60-90D0-1EE6-FC14-84EE9F3F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2# </a:t>
            </a:r>
            <a:r>
              <a:rPr lang="en-US" dirty="0" err="1"/>
              <a:t>Metodes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B5E815B-3872-54AF-767A-A6FF80FD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39" y="1287569"/>
            <a:ext cx="4099891" cy="320943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AB9B845-980D-9D94-1C03-2582CE3A4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21" y="4181061"/>
            <a:ext cx="1733550" cy="41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774F2-3C31-999E-D47C-C20BA293F3B0}"/>
              </a:ext>
            </a:extLst>
          </p:cNvPr>
          <p:cNvSpPr txBox="1"/>
          <p:nvPr/>
        </p:nvSpPr>
        <p:spPr>
          <a:xfrm>
            <a:off x="1003851" y="384147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err="1">
                <a:highlight>
                  <a:srgbClr val="FFFF00"/>
                </a:highlight>
              </a:rPr>
              <a:t>Izvade</a:t>
            </a:r>
            <a:r>
              <a:rPr lang="en-US" sz="1600" dirty="0">
                <a:highlight>
                  <a:srgbClr val="FFFF00"/>
                </a:highlight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05A9F-B24E-9FA6-5E40-4771A1B9EF53}"/>
              </a:ext>
            </a:extLst>
          </p:cNvPr>
          <p:cNvSpPr txBox="1"/>
          <p:nvPr/>
        </p:nvSpPr>
        <p:spPr>
          <a:xfrm>
            <a:off x="7772400" y="4604302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AFAFA"/>
                </a:solidFill>
              </a:rPr>
              <a:t>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44366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Java Programming Workshop by Slidesgo</vt:lpstr>
      <vt:lpstr>Slidesgo Final Pages</vt:lpstr>
      <vt:lpstr>Objektorentētā  programēšana valodā Java</vt:lpstr>
      <vt:lpstr>Objektorientētā programmēšana (OOP)</vt:lpstr>
      <vt:lpstr>Objekti: (OOP)</vt:lpstr>
      <vt:lpstr>Klase: </vt:lpstr>
      <vt:lpstr>Mantošana:</vt:lpstr>
      <vt:lpstr>1#</vt:lpstr>
      <vt:lpstr>Atribūti:</vt:lpstr>
      <vt:lpstr>Metodes:</vt:lpstr>
      <vt:lpstr>2# Metodes</vt:lpstr>
      <vt:lpstr>Objekti:</vt:lpstr>
      <vt:lpstr>Java konstruktors</vt:lpstr>
      <vt:lpstr>Avoti:</vt:lpstr>
      <vt:lpstr>Sastaptie šķēršļi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 Programming Workshop</dc:title>
  <cp:revision>319</cp:revision>
  <dcterms:modified xsi:type="dcterms:W3CDTF">2023-06-27T08:04:01Z</dcterms:modified>
</cp:coreProperties>
</file>