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6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EF4D-46C0-4A97-A6A2-FAF750A717A1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9704-78D0-49A4-A072-FECA15B19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EF4D-46C0-4A97-A6A2-FAF750A717A1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9704-78D0-49A4-A072-FECA15B19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EF4D-46C0-4A97-A6A2-FAF750A717A1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9704-78D0-49A4-A072-FECA15B19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EF4D-46C0-4A97-A6A2-FAF750A717A1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9704-78D0-49A4-A072-FECA15B19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EF4D-46C0-4A97-A6A2-FAF750A717A1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9704-78D0-49A4-A072-FECA15B19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EF4D-46C0-4A97-A6A2-FAF750A717A1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9704-78D0-49A4-A072-FECA15B19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EF4D-46C0-4A97-A6A2-FAF750A717A1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9704-78D0-49A4-A072-FECA15B19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EF4D-46C0-4A97-A6A2-FAF750A717A1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9704-78D0-49A4-A072-FECA15B19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EF4D-46C0-4A97-A6A2-FAF750A717A1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9704-78D0-49A4-A072-FECA15B19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EF4D-46C0-4A97-A6A2-FAF750A717A1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9704-78D0-49A4-A072-FECA15B19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EF4D-46C0-4A97-A6A2-FAF750A717A1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9704-78D0-49A4-A072-FECA15B19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4EF4D-46C0-4A97-A6A2-FAF750A717A1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9704-78D0-49A4-A072-FECA15B19F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eader-b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2617470"/>
            <a:ext cx="3810000" cy="1623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54864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w Cen MT" pitchFamily="34" charset="0"/>
              </a:rPr>
              <a:t>Team Two // </a:t>
            </a:r>
            <a:r>
              <a:rPr lang="en-US" sz="2000" dirty="0">
                <a:solidFill>
                  <a:schemeClr val="bg1"/>
                </a:solidFill>
                <a:latin typeface="Tw Cen MT" pitchFamily="34" charset="0"/>
              </a:rPr>
              <a:t>Charles McCarthy, Edwin Rodriguez, Lauren </a:t>
            </a:r>
            <a:r>
              <a:rPr lang="en-US" sz="2000" dirty="0" smtClean="0">
                <a:solidFill>
                  <a:schemeClr val="bg1"/>
                </a:solidFill>
                <a:latin typeface="Tw Cen MT" pitchFamily="34" charset="0"/>
              </a:rPr>
              <a:t>Farrell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w Cen MT" pitchFamily="34" charset="0"/>
              </a:rPr>
              <a:t>UCF Coding </a:t>
            </a:r>
            <a:r>
              <a:rPr lang="en-US" sz="2000" dirty="0" err="1" smtClean="0">
                <a:solidFill>
                  <a:schemeClr val="bg1"/>
                </a:solidFill>
                <a:latin typeface="Tw Cen MT" pitchFamily="34" charset="0"/>
              </a:rPr>
              <a:t>Bootcamp</a:t>
            </a:r>
            <a:r>
              <a:rPr lang="en-US" sz="2000" dirty="0" smtClean="0">
                <a:solidFill>
                  <a:schemeClr val="bg1"/>
                </a:solidFill>
                <a:latin typeface="Tw Cen MT" pitchFamily="34" charset="0"/>
              </a:rPr>
              <a:t> // Saturday, August 13, 2016 </a:t>
            </a:r>
            <a:endParaRPr lang="en-US" sz="2000" dirty="0">
              <a:solidFill>
                <a:schemeClr val="bg1"/>
              </a:solidFill>
              <a:latin typeface="Tw Cen MT" pitchFamily="34" charset="0"/>
            </a:endParaRPr>
          </a:p>
        </p:txBody>
      </p:sp>
      <p:pic>
        <p:nvPicPr>
          <p:cNvPr id="8" name="Picture 7" descr="logo-v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0" y="2617470"/>
            <a:ext cx="3810000" cy="1623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Lauren Farrell</dc:creator>
  <cp:lastModifiedBy>Lauren Farrell</cp:lastModifiedBy>
  <cp:revision>2</cp:revision>
  <dcterms:created xsi:type="dcterms:W3CDTF">2016-08-10T01:08:19Z</dcterms:created>
  <dcterms:modified xsi:type="dcterms:W3CDTF">2016-08-10T01:21:45Z</dcterms:modified>
</cp:coreProperties>
</file>