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-237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7445-884A-4CEB-807C-482D700E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25A7-5F40-4D75-B96C-9B8D8C12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C35B1-37A5-4C60-92F9-B37DF3DF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5253A-67A5-437C-86FF-013E1241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C5709-5BA1-46CA-B16E-D13A2F0B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35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8E7BF-D594-4A4F-93FC-90424C71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535564-A048-465E-B27D-41FD3CF74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BB3D1-7DD5-40F3-A491-88D99649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3FDE4-776F-48D9-8BE7-4C9D3F95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1EC48-45E6-4A92-A260-34C92B0C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A09010-110A-4EFC-8A3B-BCFAEE0BF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930426-A818-413D-9FC9-CB091216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2F6DB-8DC8-49EF-9FDA-A6C9A499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FECA7-6C33-4A9D-9A40-8A0BB635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A3F30-B487-47A9-A646-16A4A1CF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3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BF265-80EE-4F0F-8EB4-392B809E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5E77C-485F-4898-8CE2-0ADDD992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0E9E9-CC66-46EE-B9AB-729865AB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0805B-74D4-4949-9301-F50AF7B2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2987D-4B57-4531-A365-D6636BEF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7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E4313-2BB0-4E86-96AC-E56B210C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1C438-0F75-4B07-B40A-E46480DA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F8F92-76AE-40FF-9A52-49CE88AA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C3DD5-D8BD-484D-AD25-3FE5040C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EF987-4975-40A1-B492-2772E670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41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51B7B-4189-44A0-A6E2-57DD9DD3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837EA-9582-47D8-8691-63351D21F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D013E5-489B-4E51-9BA3-01E81C98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AE2F-7414-4432-9228-14E1EB70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D99FB-A70E-46BE-B3C1-28F78320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E0F607-974E-4DBC-97EB-9F428409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1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52E81-CF42-4F61-9015-F7CD225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9D6038-D81D-4B70-B519-588F83C7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640FBE-64A6-4818-B5C4-67945E854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51BE90-F709-401A-A980-34014221D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865142-F5A0-40B4-A660-EA6CD8113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900FA8-FB73-45BA-9323-07E9CD5B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2EAB9D-290A-494E-BDD8-7DDE2A9D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C6B388-7F1B-4BA9-A01B-A9C23BEB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74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DCC7E-09E1-4E85-A280-6A9B9A21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85351A-4717-494D-A400-D021572A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90694C-0112-4C31-9760-73AA6193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39993-8E17-4A5B-A4DA-2FB5C42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4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FC33BB-0E6F-452C-B106-182CE371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D38821-B525-4FC4-BF1D-0380B9FE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1F1C16-909A-4917-A037-A95B40F7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64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EC606-D0FC-4C1E-B340-35AF9F2D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9F4DB-BE14-44BC-A674-40AEE539E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835E2E-8914-4258-A4E5-66039A46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5234D-2508-4395-973F-7B533EE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2A5C4E-AB78-4F09-B917-7CC43CFD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8BD3D-F194-4AD5-93C1-D27CEDF2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77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336BF-4B3D-4E4D-B8E7-ACB3F52D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0BE46-E36F-4091-965A-18B2E0D93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B0A810-AD3A-4ACE-90C7-B098A2F4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D0D505-2BD1-46CB-B36A-2678A6E2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F6704-8D64-48AC-AF09-E17121F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2DC0C-FD4D-44FC-9E77-15F1EC49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11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49B81E-5578-4279-8FD3-E4653F74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BB93B8-E672-4F00-B867-8F6834A3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AF8FB-3122-4680-B88E-45E84097B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785B-5C6D-4BAF-8A33-D229358B1856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CCCB22-A5D2-4F26-A1D8-2535CE0F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703CF-D0B3-4F79-8F01-5568DF1D5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FACD-8E34-48AE-ADE8-0D7C21A85B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68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adroTexto 169">
            <a:extLst>
              <a:ext uri="{FF2B5EF4-FFF2-40B4-BE49-F238E27FC236}">
                <a16:creationId xmlns:a16="http://schemas.microsoft.com/office/drawing/2014/main" id="{5EBB801B-427A-4FC3-A124-B418268F644F}"/>
              </a:ext>
            </a:extLst>
          </p:cNvPr>
          <p:cNvSpPr txBox="1"/>
          <p:nvPr/>
        </p:nvSpPr>
        <p:spPr>
          <a:xfrm>
            <a:off x="2088512" y="6030286"/>
            <a:ext cx="40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E82484A5-6036-4EC3-9974-9A68D7C676FD}"/>
              </a:ext>
            </a:extLst>
          </p:cNvPr>
          <p:cNvSpPr txBox="1"/>
          <p:nvPr/>
        </p:nvSpPr>
        <p:spPr>
          <a:xfrm>
            <a:off x="1167662" y="6430438"/>
            <a:ext cx="40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Helvetica" pitchFamily="2" charset="0"/>
              </a:rPr>
              <a:t>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5EA1830-CE6D-42AD-B446-ABC59EF2755A}"/>
              </a:ext>
            </a:extLst>
          </p:cNvPr>
          <p:cNvCxnSpPr>
            <a:cxnSpLocks/>
            <a:stCxn id="50" idx="3"/>
            <a:endCxn id="52" idx="2"/>
          </p:cNvCxnSpPr>
          <p:nvPr/>
        </p:nvCxnSpPr>
        <p:spPr>
          <a:xfrm flipV="1">
            <a:off x="2141023" y="1355066"/>
            <a:ext cx="384507" cy="90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39FC9F69-83F8-403C-9F5B-EBC2E1CF46BC}"/>
              </a:ext>
            </a:extLst>
          </p:cNvPr>
          <p:cNvSpPr/>
          <p:nvPr/>
        </p:nvSpPr>
        <p:spPr>
          <a:xfrm>
            <a:off x="4600345" y="2508910"/>
            <a:ext cx="1721078" cy="914400"/>
          </a:xfrm>
          <a:prstGeom prst="diamond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Solved?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8F33B48-E230-4AC4-8B2D-E6BC54E5A490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1280484" y="1821287"/>
            <a:ext cx="0" cy="3588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705AA5-457A-47B2-8440-EA303D100398}"/>
              </a:ext>
            </a:extLst>
          </p:cNvPr>
          <p:cNvSpPr txBox="1"/>
          <p:nvPr/>
        </p:nvSpPr>
        <p:spPr>
          <a:xfrm>
            <a:off x="268112" y="56248"/>
            <a:ext cx="202474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Unsolved sudoku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D36EA7D-D59C-4EC1-B7D5-E986EB23881B}"/>
              </a:ext>
            </a:extLst>
          </p:cNvPr>
          <p:cNvSpPr/>
          <p:nvPr/>
        </p:nvSpPr>
        <p:spPr>
          <a:xfrm>
            <a:off x="419945" y="3488143"/>
            <a:ext cx="1721078" cy="2852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aligned values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814169-A69B-41BC-B8B4-40E49BFAAEF5}"/>
              </a:ext>
            </a:extLst>
          </p:cNvPr>
          <p:cNvSpPr/>
          <p:nvPr/>
        </p:nvSpPr>
        <p:spPr>
          <a:xfrm>
            <a:off x="415828" y="4187517"/>
            <a:ext cx="1721078" cy="2852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value group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66E780-018D-4FAD-AEDD-EB35CF24B3D5}"/>
              </a:ext>
            </a:extLst>
          </p:cNvPr>
          <p:cNvSpPr/>
          <p:nvPr/>
        </p:nvSpPr>
        <p:spPr>
          <a:xfrm>
            <a:off x="415828" y="4861243"/>
            <a:ext cx="1721078" cy="2852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isolated values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FBDA643-2246-430D-AA8F-C49EE07888EE}"/>
              </a:ext>
            </a:extLst>
          </p:cNvPr>
          <p:cNvSpPr/>
          <p:nvPr/>
        </p:nvSpPr>
        <p:spPr>
          <a:xfrm>
            <a:off x="415828" y="5534969"/>
            <a:ext cx="1721078" cy="2852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mixed groupings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6CC62E6-2221-4FF3-B5E3-E42B16C58F4A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>
            <a:off x="1280484" y="333246"/>
            <a:ext cx="0" cy="5736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1707919-78F8-403B-B2C7-52A159DB96DA}"/>
              </a:ext>
            </a:extLst>
          </p:cNvPr>
          <p:cNvSpPr/>
          <p:nvPr/>
        </p:nvSpPr>
        <p:spPr>
          <a:xfrm>
            <a:off x="419945" y="2180146"/>
            <a:ext cx="1721078" cy="2852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print state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FE3B538-C924-467E-992B-D9F31EF32607}"/>
              </a:ext>
            </a:extLst>
          </p:cNvPr>
          <p:cNvSpPr/>
          <p:nvPr/>
        </p:nvSpPr>
        <p:spPr>
          <a:xfrm>
            <a:off x="419945" y="2824231"/>
            <a:ext cx="1721078" cy="2852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possibilities</a:t>
            </a:r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CAAFEBEE-A74C-423D-8F21-AF62555291BA}"/>
              </a:ext>
            </a:extLst>
          </p:cNvPr>
          <p:cNvSpPr/>
          <p:nvPr/>
        </p:nvSpPr>
        <p:spPr>
          <a:xfrm>
            <a:off x="419945" y="906887"/>
            <a:ext cx="1721078" cy="914400"/>
          </a:xfrm>
          <a:prstGeom prst="diamond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Consis_</a:t>
            </a:r>
          </a:p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tent?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EAFCB8C-5048-4906-94FB-2DEA0EABF96A}"/>
              </a:ext>
            </a:extLst>
          </p:cNvPr>
          <p:cNvSpPr/>
          <p:nvPr/>
        </p:nvSpPr>
        <p:spPr>
          <a:xfrm>
            <a:off x="2525530" y="1172381"/>
            <a:ext cx="1721078" cy="3653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Inconsistent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404F1B0-E162-424C-9E4E-115E6A221CAF}"/>
              </a:ext>
            </a:extLst>
          </p:cNvPr>
          <p:cNvCxnSpPr>
            <a:cxnSpLocks/>
            <a:stCxn id="176" idx="0"/>
            <a:endCxn id="217" idx="4"/>
          </p:cNvCxnSpPr>
          <p:nvPr/>
        </p:nvCxnSpPr>
        <p:spPr>
          <a:xfrm flipV="1">
            <a:off x="4140698" y="4303189"/>
            <a:ext cx="0" cy="5475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41E96BBA-5F66-4255-AA4E-3F95509B3C33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1280484" y="2465372"/>
            <a:ext cx="0" cy="3588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839FD3F0-BFEC-4590-96C7-20E5E2C15D2A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>
            <a:off x="1280484" y="3109457"/>
            <a:ext cx="0" cy="3786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92C248EB-1ECF-462F-AC6C-8535E7915CE4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1276367" y="3773369"/>
            <a:ext cx="4117" cy="4141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EEB34BB7-7B5C-448E-8198-24D7447424BE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1276367" y="4472743"/>
            <a:ext cx="0" cy="3885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31F84AEB-B61D-401E-84E9-AC52CF28B93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276367" y="5146469"/>
            <a:ext cx="0" cy="3885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6B02334F-7163-42A1-B09E-7455AE9AB68E}"/>
              </a:ext>
            </a:extLst>
          </p:cNvPr>
          <p:cNvSpPr/>
          <p:nvPr/>
        </p:nvSpPr>
        <p:spPr>
          <a:xfrm>
            <a:off x="415828" y="6208695"/>
            <a:ext cx="1721078" cy="28522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Update values?</a:t>
            </a:r>
          </a:p>
        </p:txBody>
      </p: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676DB350-3468-413E-B6BA-A608F49967A0}"/>
              </a:ext>
            </a:extLst>
          </p:cNvPr>
          <p:cNvCxnSpPr>
            <a:cxnSpLocks/>
            <a:stCxn id="38" idx="2"/>
            <a:endCxn id="153" idx="0"/>
          </p:cNvCxnSpPr>
          <p:nvPr/>
        </p:nvCxnSpPr>
        <p:spPr>
          <a:xfrm>
            <a:off x="1276367" y="5820195"/>
            <a:ext cx="0" cy="3885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4414ACB0-8759-49E4-BA36-F29DDD6638DB}"/>
              </a:ext>
            </a:extLst>
          </p:cNvPr>
          <p:cNvSpPr/>
          <p:nvPr/>
        </p:nvSpPr>
        <p:spPr>
          <a:xfrm>
            <a:off x="3280159" y="4850783"/>
            <a:ext cx="1721078" cy="29568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Hypothesis</a:t>
            </a:r>
          </a:p>
        </p:txBody>
      </p:sp>
      <p:cxnSp>
        <p:nvCxnSpPr>
          <p:cNvPr id="209" name="Conector: angular 208">
            <a:extLst>
              <a:ext uri="{FF2B5EF4-FFF2-40B4-BE49-F238E27FC236}">
                <a16:creationId xmlns:a16="http://schemas.microsoft.com/office/drawing/2014/main" id="{A718C1AE-E784-4152-B708-0ECF867F7B72}"/>
              </a:ext>
            </a:extLst>
          </p:cNvPr>
          <p:cNvCxnSpPr>
            <a:cxnSpLocks/>
            <a:stCxn id="15" idx="2"/>
            <a:endCxn id="217" idx="0"/>
          </p:cNvCxnSpPr>
          <p:nvPr/>
        </p:nvCxnSpPr>
        <p:spPr>
          <a:xfrm rot="5400000">
            <a:off x="4543537" y="3020471"/>
            <a:ext cx="514509" cy="13201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92025F8B-D628-410D-AC5F-92D15E006AA5}"/>
              </a:ext>
            </a:extLst>
          </p:cNvPr>
          <p:cNvSpPr txBox="1"/>
          <p:nvPr/>
        </p:nvSpPr>
        <p:spPr>
          <a:xfrm>
            <a:off x="6187257" y="2718800"/>
            <a:ext cx="40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</a:t>
            </a:r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5EFDA3F1-FCF9-4A06-94EA-03C722F51E4F}"/>
              </a:ext>
            </a:extLst>
          </p:cNvPr>
          <p:cNvSpPr txBox="1"/>
          <p:nvPr/>
        </p:nvSpPr>
        <p:spPr>
          <a:xfrm>
            <a:off x="5367697" y="3463382"/>
            <a:ext cx="408687" cy="28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Y</a:t>
            </a:r>
          </a:p>
        </p:txBody>
      </p:sp>
      <p:sp>
        <p:nvSpPr>
          <p:cNvPr id="217" name="Elipse 216">
            <a:extLst>
              <a:ext uri="{FF2B5EF4-FFF2-40B4-BE49-F238E27FC236}">
                <a16:creationId xmlns:a16="http://schemas.microsoft.com/office/drawing/2014/main" id="{7760995C-BBFF-4E95-8F57-51523E234A1C}"/>
              </a:ext>
            </a:extLst>
          </p:cNvPr>
          <p:cNvSpPr/>
          <p:nvPr/>
        </p:nvSpPr>
        <p:spPr>
          <a:xfrm>
            <a:off x="3280159" y="3937819"/>
            <a:ext cx="1721078" cy="3653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Sudoku solved</a:t>
            </a:r>
          </a:p>
        </p:txBody>
      </p:sp>
      <p:sp>
        <p:nvSpPr>
          <p:cNvPr id="220" name="Elipse 219">
            <a:extLst>
              <a:ext uri="{FF2B5EF4-FFF2-40B4-BE49-F238E27FC236}">
                <a16:creationId xmlns:a16="http://schemas.microsoft.com/office/drawing/2014/main" id="{B8349279-6CC6-44CC-8E77-2CF895E8A051}"/>
              </a:ext>
            </a:extLst>
          </p:cNvPr>
          <p:cNvSpPr/>
          <p:nvPr/>
        </p:nvSpPr>
        <p:spPr>
          <a:xfrm>
            <a:off x="3280159" y="5688318"/>
            <a:ext cx="1721078" cy="3653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Inconsistent</a:t>
            </a:r>
          </a:p>
        </p:txBody>
      </p:sp>
      <p:cxnSp>
        <p:nvCxnSpPr>
          <p:cNvPr id="221" name="Conector recto de flecha 220">
            <a:extLst>
              <a:ext uri="{FF2B5EF4-FFF2-40B4-BE49-F238E27FC236}">
                <a16:creationId xmlns:a16="http://schemas.microsoft.com/office/drawing/2014/main" id="{9B73BCDC-C24C-477D-A8BB-FC93F69FB2C1}"/>
              </a:ext>
            </a:extLst>
          </p:cNvPr>
          <p:cNvCxnSpPr>
            <a:cxnSpLocks/>
            <a:stCxn id="176" idx="2"/>
            <a:endCxn id="220" idx="0"/>
          </p:cNvCxnSpPr>
          <p:nvPr/>
        </p:nvCxnSpPr>
        <p:spPr>
          <a:xfrm>
            <a:off x="4140698" y="5146469"/>
            <a:ext cx="0" cy="5418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: angular 258">
            <a:extLst>
              <a:ext uri="{FF2B5EF4-FFF2-40B4-BE49-F238E27FC236}">
                <a16:creationId xmlns:a16="http://schemas.microsoft.com/office/drawing/2014/main" id="{FC16EDFE-78F0-46DA-BA8D-A5B3EBD35C50}"/>
              </a:ext>
            </a:extLst>
          </p:cNvPr>
          <p:cNvCxnSpPr>
            <a:cxnSpLocks/>
            <a:stCxn id="153" idx="3"/>
            <a:endCxn id="15" idx="1"/>
          </p:cNvCxnSpPr>
          <p:nvPr/>
        </p:nvCxnSpPr>
        <p:spPr>
          <a:xfrm flipV="1">
            <a:off x="2136906" y="2966110"/>
            <a:ext cx="2463439" cy="3385199"/>
          </a:xfrm>
          <a:prstGeom prst="bentConnector3">
            <a:avLst>
              <a:gd name="adj1" fmla="val 14041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: angular 263">
            <a:extLst>
              <a:ext uri="{FF2B5EF4-FFF2-40B4-BE49-F238E27FC236}">
                <a16:creationId xmlns:a16="http://schemas.microsoft.com/office/drawing/2014/main" id="{2021CF46-E379-41C3-A3DB-0A0E9F6AF82B}"/>
              </a:ext>
            </a:extLst>
          </p:cNvPr>
          <p:cNvCxnSpPr>
            <a:cxnSpLocks/>
            <a:stCxn id="153" idx="2"/>
            <a:endCxn id="176" idx="1"/>
          </p:cNvCxnSpPr>
          <p:nvPr/>
        </p:nvCxnSpPr>
        <p:spPr>
          <a:xfrm rot="5400000" flipH="1" flipV="1">
            <a:off x="1530615" y="4744378"/>
            <a:ext cx="1495296" cy="2003792"/>
          </a:xfrm>
          <a:prstGeom prst="bentConnector4">
            <a:avLst>
              <a:gd name="adj1" fmla="val -15288"/>
              <a:gd name="adj2" fmla="val 71473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F147EAB1-E915-4416-B089-7845E9F30643}"/>
              </a:ext>
            </a:extLst>
          </p:cNvPr>
          <p:cNvGrpSpPr/>
          <p:nvPr/>
        </p:nvGrpSpPr>
        <p:grpSpPr>
          <a:xfrm>
            <a:off x="7646744" y="585723"/>
            <a:ext cx="4369019" cy="2677660"/>
            <a:chOff x="7618948" y="485784"/>
            <a:chExt cx="4369019" cy="2677660"/>
          </a:xfrm>
        </p:grpSpPr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DDADEC33-7C03-4616-BD1F-04AD321141DA}"/>
                </a:ext>
              </a:extLst>
            </p:cNvPr>
            <p:cNvCxnSpPr>
              <a:cxnSpLocks/>
              <a:stCxn id="59" idx="3"/>
              <a:endCxn id="77" idx="1"/>
            </p:cNvCxnSpPr>
            <p:nvPr/>
          </p:nvCxnSpPr>
          <p:spPr>
            <a:xfrm flipV="1">
              <a:off x="9431861" y="1346821"/>
              <a:ext cx="533739" cy="1049070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mbo 33">
              <a:extLst>
                <a:ext uri="{FF2B5EF4-FFF2-40B4-BE49-F238E27FC236}">
                  <a16:creationId xmlns:a16="http://schemas.microsoft.com/office/drawing/2014/main" id="{46211083-4F32-4ACD-8A0B-38266C395BF7}"/>
                </a:ext>
              </a:extLst>
            </p:cNvPr>
            <p:cNvSpPr/>
            <p:nvPr/>
          </p:nvSpPr>
          <p:spPr>
            <a:xfrm>
              <a:off x="7982473" y="993933"/>
              <a:ext cx="1449388" cy="700979"/>
            </a:xfrm>
            <a:prstGeom prst="diamond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Only value?</a:t>
              </a:r>
            </a:p>
          </p:txBody>
        </p:sp>
        <p:sp>
          <p:nvSpPr>
            <p:cNvPr id="59" name="Rombo 58">
              <a:extLst>
                <a:ext uri="{FF2B5EF4-FFF2-40B4-BE49-F238E27FC236}">
                  <a16:creationId xmlns:a16="http://schemas.microsoft.com/office/drawing/2014/main" id="{3F94922E-74BF-4638-92A6-16EBF771111A}"/>
                </a:ext>
              </a:extLst>
            </p:cNvPr>
            <p:cNvSpPr/>
            <p:nvPr/>
          </p:nvSpPr>
          <p:spPr>
            <a:xfrm>
              <a:off x="7982473" y="2045401"/>
              <a:ext cx="1449388" cy="700979"/>
            </a:xfrm>
            <a:prstGeom prst="diamond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Only position?</a:t>
              </a:r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341A5E8F-8A36-4AF0-8075-50717FD675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00711" y="1161839"/>
              <a:ext cx="0" cy="36352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15E61CE0-EB8F-41DF-A228-757A4880C989}"/>
                </a:ext>
              </a:extLst>
            </p:cNvPr>
            <p:cNvCxnSpPr>
              <a:cxnSpLocks/>
            </p:cNvCxnSpPr>
            <p:nvPr/>
          </p:nvCxnSpPr>
          <p:spPr>
            <a:xfrm>
              <a:off x="8707167" y="1694912"/>
              <a:ext cx="0" cy="36352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7FCD6C98-D375-44EF-984B-EEC87EC077E9}"/>
                </a:ext>
              </a:extLst>
            </p:cNvPr>
            <p:cNvSpPr txBox="1"/>
            <p:nvPr/>
          </p:nvSpPr>
          <p:spPr>
            <a:xfrm>
              <a:off x="9357265" y="1343242"/>
              <a:ext cx="408687" cy="285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Y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B4B4B617-40B3-4ADF-BB9D-73046E63D75F}"/>
                </a:ext>
              </a:extLst>
            </p:cNvPr>
            <p:cNvSpPr txBox="1"/>
            <p:nvPr/>
          </p:nvSpPr>
          <p:spPr>
            <a:xfrm>
              <a:off x="8638667" y="1654400"/>
              <a:ext cx="408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N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43F90FF2-0DAD-434E-BFFF-24D9DF50E86F}"/>
                </a:ext>
              </a:extLst>
            </p:cNvPr>
            <p:cNvSpPr txBox="1"/>
            <p:nvPr/>
          </p:nvSpPr>
          <p:spPr>
            <a:xfrm>
              <a:off x="8638666" y="2721882"/>
              <a:ext cx="408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N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927EC730-CC9A-4AAA-94B4-3D17A65CEAF5}"/>
                </a:ext>
              </a:extLst>
            </p:cNvPr>
            <p:cNvSpPr/>
            <p:nvPr/>
          </p:nvSpPr>
          <p:spPr>
            <a:xfrm>
              <a:off x="9965600" y="1204208"/>
              <a:ext cx="1721078" cy="285226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update safe values</a:t>
              </a:r>
            </a:p>
          </p:txBody>
        </p:sp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C4DE8C63-FE07-469B-8A1B-D072B00A7BDC}"/>
                </a:ext>
              </a:extLst>
            </p:cNvPr>
            <p:cNvCxnSpPr>
              <a:cxnSpLocks/>
              <a:stCxn id="34" idx="3"/>
              <a:endCxn id="77" idx="1"/>
            </p:cNvCxnSpPr>
            <p:nvPr/>
          </p:nvCxnSpPr>
          <p:spPr>
            <a:xfrm>
              <a:off x="9431861" y="1344423"/>
              <a:ext cx="533739" cy="23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43CAD7C2-B5EF-4141-867D-B5ADE958BED2}"/>
                </a:ext>
              </a:extLst>
            </p:cNvPr>
            <p:cNvSpPr txBox="1"/>
            <p:nvPr/>
          </p:nvSpPr>
          <p:spPr>
            <a:xfrm>
              <a:off x="9357266" y="2367280"/>
              <a:ext cx="408687" cy="285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Y</a:t>
              </a: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34C2840-FEB2-4BA5-A5F7-DDBB2067A6EE}"/>
                </a:ext>
              </a:extLst>
            </p:cNvPr>
            <p:cNvSpPr/>
            <p:nvPr/>
          </p:nvSpPr>
          <p:spPr>
            <a:xfrm>
              <a:off x="7618948" y="485784"/>
              <a:ext cx="1721078" cy="276998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Update values?</a:t>
              </a:r>
            </a:p>
          </p:txBody>
        </p: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A8688721-C321-430C-BDB9-C31D4C26DDE4}"/>
                </a:ext>
              </a:extLst>
            </p:cNvPr>
            <p:cNvCxnSpPr>
              <a:cxnSpLocks/>
            </p:cNvCxnSpPr>
            <p:nvPr/>
          </p:nvCxnSpPr>
          <p:spPr>
            <a:xfrm>
              <a:off x="8707167" y="2746380"/>
              <a:ext cx="0" cy="36352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9A83D64D-10B7-41B1-A521-2DE31481D67C}"/>
                </a:ext>
              </a:extLst>
            </p:cNvPr>
            <p:cNvSpPr txBox="1"/>
            <p:nvPr/>
          </p:nvSpPr>
          <p:spPr>
            <a:xfrm>
              <a:off x="8375357" y="2886445"/>
              <a:ext cx="408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02486548-4DBF-40A9-9252-04EAD24D727F}"/>
                </a:ext>
              </a:extLst>
            </p:cNvPr>
            <p:cNvSpPr txBox="1"/>
            <p:nvPr/>
          </p:nvSpPr>
          <p:spPr>
            <a:xfrm>
              <a:off x="11579280" y="1100711"/>
              <a:ext cx="408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6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id="{98D32D80-B179-45E1-B49A-5CEB9F71C7A2}"/>
                </a:ext>
              </a:extLst>
            </p:cNvPr>
            <p:cNvSpPr/>
            <p:nvPr/>
          </p:nvSpPr>
          <p:spPr>
            <a:xfrm>
              <a:off x="7618950" y="763333"/>
              <a:ext cx="4369014" cy="234656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endParaRPr>
            </a:p>
          </p:txBody>
        </p:sp>
        <p:cxnSp>
          <p:nvCxnSpPr>
            <p:cNvPr id="296" name="Conector recto de flecha 295">
              <a:extLst>
                <a:ext uri="{FF2B5EF4-FFF2-40B4-BE49-F238E27FC236}">
                  <a16:creationId xmlns:a16="http://schemas.microsoft.com/office/drawing/2014/main" id="{0E669230-6FDA-4AEF-9C66-A39F3EE6BD4E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11686678" y="1346821"/>
              <a:ext cx="2266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D78AC835-1D31-448F-BDDA-7E2C77FFA13F}"/>
              </a:ext>
            </a:extLst>
          </p:cNvPr>
          <p:cNvSpPr/>
          <p:nvPr/>
        </p:nvSpPr>
        <p:spPr>
          <a:xfrm>
            <a:off x="120485" y="484947"/>
            <a:ext cx="7350331" cy="631679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22" name="Rectángulo 321">
            <a:extLst>
              <a:ext uri="{FF2B5EF4-FFF2-40B4-BE49-F238E27FC236}">
                <a16:creationId xmlns:a16="http://schemas.microsoft.com/office/drawing/2014/main" id="{FF6153D9-3D8D-4BD1-9C77-48882511664B}"/>
              </a:ext>
            </a:extLst>
          </p:cNvPr>
          <p:cNvSpPr/>
          <p:nvPr/>
        </p:nvSpPr>
        <p:spPr>
          <a:xfrm>
            <a:off x="5825742" y="197566"/>
            <a:ext cx="1645073" cy="28737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Solve</a:t>
            </a:r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26193D5A-0DDA-4C2D-AFA0-11D737399579}"/>
              </a:ext>
            </a:extLst>
          </p:cNvPr>
          <p:cNvSpPr txBox="1"/>
          <p:nvPr/>
        </p:nvSpPr>
        <p:spPr>
          <a:xfrm>
            <a:off x="9381975" y="5990860"/>
            <a:ext cx="406160" cy="28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Y</a:t>
            </a:r>
          </a:p>
        </p:txBody>
      </p: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CFA7EE54-C300-4E4B-A1C8-D707FBC0298C}"/>
              </a:ext>
            </a:extLst>
          </p:cNvPr>
          <p:cNvCxnSpPr>
            <a:cxnSpLocks/>
            <a:endCxn id="325" idx="0"/>
          </p:cNvCxnSpPr>
          <p:nvPr/>
        </p:nvCxnSpPr>
        <p:spPr>
          <a:xfrm>
            <a:off x="8636151" y="3859086"/>
            <a:ext cx="0" cy="2460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ángulo 315">
            <a:extLst>
              <a:ext uri="{FF2B5EF4-FFF2-40B4-BE49-F238E27FC236}">
                <a16:creationId xmlns:a16="http://schemas.microsoft.com/office/drawing/2014/main" id="{1DF8776E-5E7D-496C-9023-2F88CE7DD4BD}"/>
              </a:ext>
            </a:extLst>
          </p:cNvPr>
          <p:cNvSpPr/>
          <p:nvPr/>
        </p:nvSpPr>
        <p:spPr>
          <a:xfrm>
            <a:off x="7646744" y="3591487"/>
            <a:ext cx="1710435" cy="27699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Hypothesis</a:t>
            </a:r>
          </a:p>
        </p:txBody>
      </p:sp>
      <p:sp>
        <p:nvSpPr>
          <p:cNvPr id="320" name="Rectángulo 319">
            <a:extLst>
              <a:ext uri="{FF2B5EF4-FFF2-40B4-BE49-F238E27FC236}">
                <a16:creationId xmlns:a16="http://schemas.microsoft.com/office/drawing/2014/main" id="{BD8D2926-980A-44A1-A057-7FC1482DDE1F}"/>
              </a:ext>
            </a:extLst>
          </p:cNvPr>
          <p:cNvSpPr/>
          <p:nvPr/>
        </p:nvSpPr>
        <p:spPr>
          <a:xfrm>
            <a:off x="7646745" y="3869036"/>
            <a:ext cx="4369015" cy="29327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25" name="Rectángulo 324">
            <a:extLst>
              <a:ext uri="{FF2B5EF4-FFF2-40B4-BE49-F238E27FC236}">
                <a16:creationId xmlns:a16="http://schemas.microsoft.com/office/drawing/2014/main" id="{9B2084F5-EC35-4466-A8C8-5A64A26FE505}"/>
              </a:ext>
            </a:extLst>
          </p:cNvPr>
          <p:cNvSpPr/>
          <p:nvPr/>
        </p:nvSpPr>
        <p:spPr>
          <a:xfrm>
            <a:off x="7780934" y="4105165"/>
            <a:ext cx="1710435" cy="29568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Low-risk hypothesis</a:t>
            </a:r>
          </a:p>
        </p:txBody>
      </p:sp>
      <p:sp>
        <p:nvSpPr>
          <p:cNvPr id="328" name="Rectángulo 327">
            <a:extLst>
              <a:ext uri="{FF2B5EF4-FFF2-40B4-BE49-F238E27FC236}">
                <a16:creationId xmlns:a16="http://schemas.microsoft.com/office/drawing/2014/main" id="{77A59111-F95F-418B-8760-A3309B735815}"/>
              </a:ext>
            </a:extLst>
          </p:cNvPr>
          <p:cNvSpPr/>
          <p:nvPr/>
        </p:nvSpPr>
        <p:spPr>
          <a:xfrm>
            <a:off x="7780934" y="4746630"/>
            <a:ext cx="1710435" cy="29568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Solve</a:t>
            </a:r>
          </a:p>
        </p:txBody>
      </p:sp>
      <p:cxnSp>
        <p:nvCxnSpPr>
          <p:cNvPr id="336" name="Conector recto de flecha 335">
            <a:extLst>
              <a:ext uri="{FF2B5EF4-FFF2-40B4-BE49-F238E27FC236}">
                <a16:creationId xmlns:a16="http://schemas.microsoft.com/office/drawing/2014/main" id="{B8D599F5-75A3-467B-9FED-1F991AFD45E1}"/>
              </a:ext>
            </a:extLst>
          </p:cNvPr>
          <p:cNvCxnSpPr>
            <a:cxnSpLocks/>
            <a:stCxn id="325" idx="2"/>
            <a:endCxn id="328" idx="0"/>
          </p:cNvCxnSpPr>
          <p:nvPr/>
        </p:nvCxnSpPr>
        <p:spPr>
          <a:xfrm>
            <a:off x="8636151" y="4400851"/>
            <a:ext cx="0" cy="3457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ombo 345">
            <a:extLst>
              <a:ext uri="{FF2B5EF4-FFF2-40B4-BE49-F238E27FC236}">
                <a16:creationId xmlns:a16="http://schemas.microsoft.com/office/drawing/2014/main" id="{C639C86B-C1E0-4145-838B-A48257B08A81}"/>
              </a:ext>
            </a:extLst>
          </p:cNvPr>
          <p:cNvSpPr/>
          <p:nvPr/>
        </p:nvSpPr>
        <p:spPr>
          <a:xfrm>
            <a:off x="7780933" y="5776303"/>
            <a:ext cx="1710435" cy="914400"/>
          </a:xfrm>
          <a:prstGeom prst="diamond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More possi_</a:t>
            </a:r>
          </a:p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bilities?</a:t>
            </a:r>
          </a:p>
        </p:txBody>
      </p:sp>
      <p:cxnSp>
        <p:nvCxnSpPr>
          <p:cNvPr id="347" name="Conector recto de flecha 346">
            <a:extLst>
              <a:ext uri="{FF2B5EF4-FFF2-40B4-BE49-F238E27FC236}">
                <a16:creationId xmlns:a16="http://schemas.microsoft.com/office/drawing/2014/main" id="{226F235A-138F-4817-9298-3C53AE7541B5}"/>
              </a:ext>
            </a:extLst>
          </p:cNvPr>
          <p:cNvCxnSpPr>
            <a:cxnSpLocks/>
            <a:stCxn id="328" idx="2"/>
            <a:endCxn id="375" idx="0"/>
          </p:cNvCxnSpPr>
          <p:nvPr/>
        </p:nvCxnSpPr>
        <p:spPr>
          <a:xfrm>
            <a:off x="8636152" y="5042316"/>
            <a:ext cx="0" cy="2930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F07EBC55-5A49-48AD-B0EF-734387488B59}"/>
              </a:ext>
            </a:extLst>
          </p:cNvPr>
          <p:cNvSpPr txBox="1"/>
          <p:nvPr/>
        </p:nvSpPr>
        <p:spPr>
          <a:xfrm>
            <a:off x="8089036" y="5053728"/>
            <a:ext cx="201222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Helvetica" pitchFamily="2" charset="0"/>
              </a:rPr>
              <a:t>Inconsistent</a:t>
            </a:r>
          </a:p>
        </p:txBody>
      </p:sp>
      <p:sp>
        <p:nvSpPr>
          <p:cNvPr id="356" name="CuadroTexto 355">
            <a:extLst>
              <a:ext uri="{FF2B5EF4-FFF2-40B4-BE49-F238E27FC236}">
                <a16:creationId xmlns:a16="http://schemas.microsoft.com/office/drawing/2014/main" id="{D354B15A-3CC8-41AB-8597-81B983845D6B}"/>
              </a:ext>
            </a:extLst>
          </p:cNvPr>
          <p:cNvSpPr txBox="1"/>
          <p:nvPr/>
        </p:nvSpPr>
        <p:spPr>
          <a:xfrm>
            <a:off x="8298881" y="6579954"/>
            <a:ext cx="40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</a:t>
            </a:r>
          </a:p>
        </p:txBody>
      </p:sp>
      <p:cxnSp>
        <p:nvCxnSpPr>
          <p:cNvPr id="357" name="Conector: angular 356">
            <a:extLst>
              <a:ext uri="{FF2B5EF4-FFF2-40B4-BE49-F238E27FC236}">
                <a16:creationId xmlns:a16="http://schemas.microsoft.com/office/drawing/2014/main" id="{01C35497-B5E5-4B91-87A9-832D451662A9}"/>
              </a:ext>
            </a:extLst>
          </p:cNvPr>
          <p:cNvCxnSpPr>
            <a:cxnSpLocks/>
            <a:stCxn id="346" idx="2"/>
            <a:endCxn id="362" idx="2"/>
          </p:cNvCxnSpPr>
          <p:nvPr/>
        </p:nvCxnSpPr>
        <p:spPr>
          <a:xfrm rot="5400000" flipH="1" flipV="1">
            <a:off x="9276504" y="5888029"/>
            <a:ext cx="162321" cy="1443028"/>
          </a:xfrm>
          <a:prstGeom prst="bentConnector4">
            <a:avLst>
              <a:gd name="adj1" fmla="val -43188"/>
              <a:gd name="adj2" fmla="val 79633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Elipse 361">
            <a:extLst>
              <a:ext uri="{FF2B5EF4-FFF2-40B4-BE49-F238E27FC236}">
                <a16:creationId xmlns:a16="http://schemas.microsoft.com/office/drawing/2014/main" id="{968B54C8-23B9-492E-A1A1-3A062A483F5B}"/>
              </a:ext>
            </a:extLst>
          </p:cNvPr>
          <p:cNvSpPr/>
          <p:nvPr/>
        </p:nvSpPr>
        <p:spPr>
          <a:xfrm>
            <a:off x="10079179" y="6345697"/>
            <a:ext cx="1710435" cy="3653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Inconsistent</a:t>
            </a:r>
          </a:p>
        </p:txBody>
      </p:sp>
      <p:sp>
        <p:nvSpPr>
          <p:cNvPr id="364" name="Elipse 363">
            <a:extLst>
              <a:ext uri="{FF2B5EF4-FFF2-40B4-BE49-F238E27FC236}">
                <a16:creationId xmlns:a16="http://schemas.microsoft.com/office/drawing/2014/main" id="{24A9B85E-BA95-4B3C-BD76-4F16BF7C69F3}"/>
              </a:ext>
            </a:extLst>
          </p:cNvPr>
          <p:cNvSpPr/>
          <p:nvPr/>
        </p:nvSpPr>
        <p:spPr>
          <a:xfrm>
            <a:off x="9904828" y="4709344"/>
            <a:ext cx="1710435" cy="3653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Sudoku solved</a:t>
            </a:r>
          </a:p>
        </p:txBody>
      </p: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DB800A92-5E9D-4394-AB44-33389D03B2ED}"/>
              </a:ext>
            </a:extLst>
          </p:cNvPr>
          <p:cNvCxnSpPr>
            <a:cxnSpLocks/>
            <a:stCxn id="328" idx="3"/>
            <a:endCxn id="364" idx="2"/>
          </p:cNvCxnSpPr>
          <p:nvPr/>
        </p:nvCxnSpPr>
        <p:spPr>
          <a:xfrm flipV="1">
            <a:off x="9491369" y="4892029"/>
            <a:ext cx="413459" cy="24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ángulo 374">
            <a:extLst>
              <a:ext uri="{FF2B5EF4-FFF2-40B4-BE49-F238E27FC236}">
                <a16:creationId xmlns:a16="http://schemas.microsoft.com/office/drawing/2014/main" id="{9045E0DA-E590-428A-BD44-E82C73C4F628}"/>
              </a:ext>
            </a:extLst>
          </p:cNvPr>
          <p:cNvSpPr/>
          <p:nvPr/>
        </p:nvSpPr>
        <p:spPr>
          <a:xfrm>
            <a:off x="7780934" y="5335388"/>
            <a:ext cx="1710435" cy="29568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Erase value from &lt;poss&gt;</a:t>
            </a:r>
          </a:p>
        </p:txBody>
      </p: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8F130804-64C3-4E21-99D0-214E915E650C}"/>
              </a:ext>
            </a:extLst>
          </p:cNvPr>
          <p:cNvCxnSpPr>
            <a:cxnSpLocks/>
            <a:stCxn id="375" idx="2"/>
            <a:endCxn id="346" idx="0"/>
          </p:cNvCxnSpPr>
          <p:nvPr/>
        </p:nvCxnSpPr>
        <p:spPr>
          <a:xfrm flipH="1">
            <a:off x="8636151" y="5631074"/>
            <a:ext cx="1" cy="1452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: angular 402">
            <a:extLst>
              <a:ext uri="{FF2B5EF4-FFF2-40B4-BE49-F238E27FC236}">
                <a16:creationId xmlns:a16="http://schemas.microsoft.com/office/drawing/2014/main" id="{1A1D9669-6806-4DA5-B9BD-B20CF1EC46B8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9491368" y="4230291"/>
            <a:ext cx="2320051" cy="2003212"/>
          </a:xfrm>
          <a:prstGeom prst="bentConnector3">
            <a:avLst>
              <a:gd name="adj1" fmla="val 99574"/>
            </a:avLst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de flecha 415">
            <a:extLst>
              <a:ext uri="{FF2B5EF4-FFF2-40B4-BE49-F238E27FC236}">
                <a16:creationId xmlns:a16="http://schemas.microsoft.com/office/drawing/2014/main" id="{2E87A9A7-B6D2-42DD-B20D-ABF2FD981F6F}"/>
              </a:ext>
            </a:extLst>
          </p:cNvPr>
          <p:cNvCxnSpPr>
            <a:cxnSpLocks/>
            <a:endCxn id="325" idx="3"/>
          </p:cNvCxnSpPr>
          <p:nvPr/>
        </p:nvCxnSpPr>
        <p:spPr>
          <a:xfrm flipH="1">
            <a:off x="9491369" y="4230292"/>
            <a:ext cx="2320050" cy="227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63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71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Mr. Elizondo</dc:creator>
  <cp:lastModifiedBy>Mr. Elizondo</cp:lastModifiedBy>
  <cp:revision>18</cp:revision>
  <dcterms:created xsi:type="dcterms:W3CDTF">2021-05-08T17:17:54Z</dcterms:created>
  <dcterms:modified xsi:type="dcterms:W3CDTF">2021-05-28T02:07:21Z</dcterms:modified>
</cp:coreProperties>
</file>