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75" r:id="rId5"/>
    <p:sldId id="260" r:id="rId6"/>
    <p:sldId id="272" r:id="rId7"/>
    <p:sldId id="261" r:id="rId8"/>
    <p:sldId id="262" r:id="rId9"/>
    <p:sldId id="263" r:id="rId10"/>
    <p:sldId id="278" r:id="rId11"/>
    <p:sldId id="276" r:id="rId12"/>
    <p:sldId id="273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1" r:id="rId25"/>
    <p:sldId id="290" r:id="rId26"/>
    <p:sldId id="293" r:id="rId27"/>
    <p:sldId id="294" r:id="rId28"/>
    <p:sldId id="295" r:id="rId29"/>
    <p:sldId id="267" r:id="rId30"/>
    <p:sldId id="270" r:id="rId31"/>
    <p:sldId id="271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uk Berhanu" userId="6b5ef383d8385fe3" providerId="LiveId" clId="{3BCF3D8A-E48F-46D7-9CC8-61DEC25BE526}"/>
    <pc:docChg chg="undo redo custSel addSld delSld modSld sldOrd">
      <pc:chgData name="Beruk Berhanu" userId="6b5ef383d8385fe3" providerId="LiveId" clId="{3BCF3D8A-E48F-46D7-9CC8-61DEC25BE526}" dt="2020-12-15T09:55:56.319" v="3762" actId="1035"/>
      <pc:docMkLst>
        <pc:docMk/>
      </pc:docMkLst>
      <pc:sldChg chg="delSp modSp mod">
        <pc:chgData name="Beruk Berhanu" userId="6b5ef383d8385fe3" providerId="LiveId" clId="{3BCF3D8A-E48F-46D7-9CC8-61DEC25BE526}" dt="2020-12-15T06:20:23.829" v="1616" actId="404"/>
        <pc:sldMkLst>
          <pc:docMk/>
          <pc:sldMk cId="3412168216" sldId="259"/>
        </pc:sldMkLst>
        <pc:spChg chg="mod">
          <ac:chgData name="Beruk Berhanu" userId="6b5ef383d8385fe3" providerId="LiveId" clId="{3BCF3D8A-E48F-46D7-9CC8-61DEC25BE526}" dt="2020-12-15T06:20:23.829" v="1616" actId="404"/>
          <ac:spMkLst>
            <pc:docMk/>
            <pc:sldMk cId="3412168216" sldId="259"/>
            <ac:spMk id="2" creationId="{00000000-0000-0000-0000-000000000000}"/>
          </ac:spMkLst>
        </pc:spChg>
        <pc:spChg chg="mod">
          <ac:chgData name="Beruk Berhanu" userId="6b5ef383d8385fe3" providerId="LiveId" clId="{3BCF3D8A-E48F-46D7-9CC8-61DEC25BE526}" dt="2020-12-15T06:18:59.905" v="1607" actId="2711"/>
          <ac:spMkLst>
            <pc:docMk/>
            <pc:sldMk cId="3412168216" sldId="259"/>
            <ac:spMk id="3" creationId="{00000000-0000-0000-0000-000000000000}"/>
          </ac:spMkLst>
        </pc:spChg>
        <pc:picChg chg="del">
          <ac:chgData name="Beruk Berhanu" userId="6b5ef383d8385fe3" providerId="LiveId" clId="{3BCF3D8A-E48F-46D7-9CC8-61DEC25BE526}" dt="2020-12-15T01:33:29.596" v="43" actId="478"/>
          <ac:picMkLst>
            <pc:docMk/>
            <pc:sldMk cId="3412168216" sldId="259"/>
            <ac:picMk id="6" creationId="{49C7A110-2031-4FC7-930C-320C00D12197}"/>
          </ac:picMkLst>
        </pc:picChg>
        <pc:picChg chg="mod modCrop">
          <ac:chgData name="Beruk Berhanu" userId="6b5ef383d8385fe3" providerId="LiveId" clId="{3BCF3D8A-E48F-46D7-9CC8-61DEC25BE526}" dt="2020-12-15T01:45:56.796" v="126" actId="1076"/>
          <ac:picMkLst>
            <pc:docMk/>
            <pc:sldMk cId="3412168216" sldId="259"/>
            <ac:picMk id="7" creationId="{DC5F44C7-745D-4D9B-8C9A-6713568F4E07}"/>
          </ac:picMkLst>
        </pc:picChg>
        <pc:picChg chg="mod">
          <ac:chgData name="Beruk Berhanu" userId="6b5ef383d8385fe3" providerId="LiveId" clId="{3BCF3D8A-E48F-46D7-9CC8-61DEC25BE526}" dt="2020-12-15T01:33:36.860" v="45" actId="1076"/>
          <ac:picMkLst>
            <pc:docMk/>
            <pc:sldMk cId="3412168216" sldId="259"/>
            <ac:picMk id="11" creationId="{96350F3A-22D2-473A-959A-6C88D663E528}"/>
          </ac:picMkLst>
        </pc:picChg>
      </pc:sldChg>
      <pc:sldChg chg="modSp mod">
        <pc:chgData name="Beruk Berhanu" userId="6b5ef383d8385fe3" providerId="LiveId" clId="{3BCF3D8A-E48F-46D7-9CC8-61DEC25BE526}" dt="2020-12-15T06:20:15.381" v="1614" actId="404"/>
        <pc:sldMkLst>
          <pc:docMk/>
          <pc:sldMk cId="788478447" sldId="260"/>
        </pc:sldMkLst>
        <pc:spChg chg="mod">
          <ac:chgData name="Beruk Berhanu" userId="6b5ef383d8385fe3" providerId="LiveId" clId="{3BCF3D8A-E48F-46D7-9CC8-61DEC25BE526}" dt="2020-12-15T06:20:15.381" v="1614" actId="404"/>
          <ac:spMkLst>
            <pc:docMk/>
            <pc:sldMk cId="788478447" sldId="260"/>
            <ac:spMk id="2" creationId="{00000000-0000-0000-0000-000000000000}"/>
          </ac:spMkLst>
        </pc:spChg>
        <pc:spChg chg="mod">
          <ac:chgData name="Beruk Berhanu" userId="6b5ef383d8385fe3" providerId="LiveId" clId="{3BCF3D8A-E48F-46D7-9CC8-61DEC25BE526}" dt="2020-12-15T06:18:33.830" v="1604" actId="207"/>
          <ac:spMkLst>
            <pc:docMk/>
            <pc:sldMk cId="788478447" sldId="260"/>
            <ac:spMk id="3" creationId="{00000000-0000-0000-0000-000000000000}"/>
          </ac:spMkLst>
        </pc:spChg>
        <pc:picChg chg="mod">
          <ac:chgData name="Beruk Berhanu" userId="6b5ef383d8385fe3" providerId="LiveId" clId="{3BCF3D8A-E48F-46D7-9CC8-61DEC25BE526}" dt="2020-12-15T01:51:19.659" v="316" actId="14100"/>
          <ac:picMkLst>
            <pc:docMk/>
            <pc:sldMk cId="788478447" sldId="260"/>
            <ac:picMk id="6" creationId="{0B820E84-EE5A-4AAD-BC64-53F6F1C839B5}"/>
          </ac:picMkLst>
        </pc:picChg>
      </pc:sldChg>
      <pc:sldChg chg="modSp mod">
        <pc:chgData name="Beruk Berhanu" userId="6b5ef383d8385fe3" providerId="LiveId" clId="{3BCF3D8A-E48F-46D7-9CC8-61DEC25BE526}" dt="2020-12-15T06:20:03.240" v="1612" actId="404"/>
        <pc:sldMkLst>
          <pc:docMk/>
          <pc:sldMk cId="1277607277" sldId="261"/>
        </pc:sldMkLst>
        <pc:spChg chg="mod">
          <ac:chgData name="Beruk Berhanu" userId="6b5ef383d8385fe3" providerId="LiveId" clId="{3BCF3D8A-E48F-46D7-9CC8-61DEC25BE526}" dt="2020-12-15T06:20:03.240" v="1612" actId="404"/>
          <ac:spMkLst>
            <pc:docMk/>
            <pc:sldMk cId="1277607277" sldId="261"/>
            <ac:spMk id="2" creationId="{00000000-0000-0000-0000-000000000000}"/>
          </ac:spMkLst>
        </pc:spChg>
        <pc:spChg chg="mod">
          <ac:chgData name="Beruk Berhanu" userId="6b5ef383d8385fe3" providerId="LiveId" clId="{3BCF3D8A-E48F-46D7-9CC8-61DEC25BE526}" dt="2020-12-15T06:17:56.844" v="1601" actId="2711"/>
          <ac:spMkLst>
            <pc:docMk/>
            <pc:sldMk cId="1277607277" sldId="261"/>
            <ac:spMk id="3" creationId="{00000000-0000-0000-0000-000000000000}"/>
          </ac:spMkLst>
        </pc:spChg>
        <pc:picChg chg="mod">
          <ac:chgData name="Beruk Berhanu" userId="6b5ef383d8385fe3" providerId="LiveId" clId="{3BCF3D8A-E48F-46D7-9CC8-61DEC25BE526}" dt="2020-12-15T05:32:16.472" v="1200" actId="1076"/>
          <ac:picMkLst>
            <pc:docMk/>
            <pc:sldMk cId="1277607277" sldId="261"/>
            <ac:picMk id="6" creationId="{C64F2863-908A-469C-9BC1-EEC261C8A46A}"/>
          </ac:picMkLst>
        </pc:picChg>
      </pc:sldChg>
      <pc:sldChg chg="modSp mod">
        <pc:chgData name="Beruk Berhanu" userId="6b5ef383d8385fe3" providerId="LiveId" clId="{3BCF3D8A-E48F-46D7-9CC8-61DEC25BE526}" dt="2020-12-15T06:19:56.069" v="1611" actId="404"/>
        <pc:sldMkLst>
          <pc:docMk/>
          <pc:sldMk cId="3529424237" sldId="262"/>
        </pc:sldMkLst>
        <pc:spChg chg="mod">
          <ac:chgData name="Beruk Berhanu" userId="6b5ef383d8385fe3" providerId="LiveId" clId="{3BCF3D8A-E48F-46D7-9CC8-61DEC25BE526}" dt="2020-12-15T06:19:56.069" v="1611" actId="404"/>
          <ac:spMkLst>
            <pc:docMk/>
            <pc:sldMk cId="3529424237" sldId="262"/>
            <ac:spMk id="2" creationId="{00000000-0000-0000-0000-000000000000}"/>
          </ac:spMkLst>
        </pc:spChg>
        <pc:spChg chg="mod">
          <ac:chgData name="Beruk Berhanu" userId="6b5ef383d8385fe3" providerId="LiveId" clId="{3BCF3D8A-E48F-46D7-9CC8-61DEC25BE526}" dt="2020-12-15T06:17:49.226" v="1600" actId="2711"/>
          <ac:spMkLst>
            <pc:docMk/>
            <pc:sldMk cId="3529424237" sldId="262"/>
            <ac:spMk id="3" creationId="{00000000-0000-0000-0000-000000000000}"/>
          </ac:spMkLst>
        </pc:spChg>
        <pc:picChg chg="mod">
          <ac:chgData name="Beruk Berhanu" userId="6b5ef383d8385fe3" providerId="LiveId" clId="{3BCF3D8A-E48F-46D7-9CC8-61DEC25BE526}" dt="2020-12-15T01:53:42.560" v="336"/>
          <ac:picMkLst>
            <pc:docMk/>
            <pc:sldMk cId="3529424237" sldId="262"/>
            <ac:picMk id="6" creationId="{DB07874D-48E0-4E9B-9D6A-5944D2E221D1}"/>
          </ac:picMkLst>
        </pc:picChg>
      </pc:sldChg>
      <pc:sldChg chg="addSp delSp modSp mod">
        <pc:chgData name="Beruk Berhanu" userId="6b5ef383d8385fe3" providerId="LiveId" clId="{3BCF3D8A-E48F-46D7-9CC8-61DEC25BE526}" dt="2020-12-15T06:21:50.682" v="1649" actId="5793"/>
        <pc:sldMkLst>
          <pc:docMk/>
          <pc:sldMk cId="3722917187" sldId="263"/>
        </pc:sldMkLst>
        <pc:spChg chg="mod">
          <ac:chgData name="Beruk Berhanu" userId="6b5ef383d8385fe3" providerId="LiveId" clId="{3BCF3D8A-E48F-46D7-9CC8-61DEC25BE526}" dt="2020-12-15T02:05:28.901" v="470" actId="14100"/>
          <ac:spMkLst>
            <pc:docMk/>
            <pc:sldMk cId="3722917187" sldId="263"/>
            <ac:spMk id="2" creationId="{00000000-0000-0000-0000-000000000000}"/>
          </ac:spMkLst>
        </pc:spChg>
        <pc:spChg chg="mod">
          <ac:chgData name="Beruk Berhanu" userId="6b5ef383d8385fe3" providerId="LiveId" clId="{3BCF3D8A-E48F-46D7-9CC8-61DEC25BE526}" dt="2020-12-15T06:21:50.682" v="1649" actId="5793"/>
          <ac:spMkLst>
            <pc:docMk/>
            <pc:sldMk cId="3722917187" sldId="263"/>
            <ac:spMk id="3" creationId="{00000000-0000-0000-0000-000000000000}"/>
          </ac:spMkLst>
        </pc:spChg>
        <pc:picChg chg="mod ord modCrop">
          <ac:chgData name="Beruk Berhanu" userId="6b5ef383d8385fe3" providerId="LiveId" clId="{3BCF3D8A-E48F-46D7-9CC8-61DEC25BE526}" dt="2020-12-15T06:21:43.388" v="1646" actId="1076"/>
          <ac:picMkLst>
            <pc:docMk/>
            <pc:sldMk cId="3722917187" sldId="263"/>
            <ac:picMk id="6" creationId="{50128833-28CB-4363-A1DC-303E2B8C9571}"/>
          </ac:picMkLst>
        </pc:picChg>
        <pc:picChg chg="add del mod">
          <ac:chgData name="Beruk Berhanu" userId="6b5ef383d8385fe3" providerId="LiveId" clId="{3BCF3D8A-E48F-46D7-9CC8-61DEC25BE526}" dt="2020-12-15T05:46:34.417" v="1234" actId="21"/>
          <ac:picMkLst>
            <pc:docMk/>
            <pc:sldMk cId="3722917187" sldId="263"/>
            <ac:picMk id="7" creationId="{601017C1-B159-4A3A-A733-876D0CBE9BAE}"/>
          </ac:picMkLst>
        </pc:picChg>
      </pc:sldChg>
      <pc:sldChg chg="del">
        <pc:chgData name="Beruk Berhanu" userId="6b5ef383d8385fe3" providerId="LiveId" clId="{3BCF3D8A-E48F-46D7-9CC8-61DEC25BE526}" dt="2020-12-15T08:12:33.218" v="2832" actId="2696"/>
        <pc:sldMkLst>
          <pc:docMk/>
          <pc:sldMk cId="635271221" sldId="264"/>
        </pc:sldMkLst>
      </pc:sldChg>
      <pc:sldChg chg="modSp mod">
        <pc:chgData name="Beruk Berhanu" userId="6b5ef383d8385fe3" providerId="LiveId" clId="{3BCF3D8A-E48F-46D7-9CC8-61DEC25BE526}" dt="2020-12-15T06:20:54.366" v="1642" actId="404"/>
        <pc:sldMkLst>
          <pc:docMk/>
          <pc:sldMk cId="3150408803" sldId="265"/>
        </pc:sldMkLst>
        <pc:spChg chg="mod">
          <ac:chgData name="Beruk Berhanu" userId="6b5ef383d8385fe3" providerId="LiveId" clId="{3BCF3D8A-E48F-46D7-9CC8-61DEC25BE526}" dt="2020-12-15T06:20:54.366" v="1642" actId="404"/>
          <ac:spMkLst>
            <pc:docMk/>
            <pc:sldMk cId="3150408803" sldId="265"/>
            <ac:spMk id="5" creationId="{58EB7F3D-7931-4D0A-9FDA-14F1414C406F}"/>
          </ac:spMkLst>
        </pc:spChg>
        <pc:spChg chg="mod">
          <ac:chgData name="Beruk Berhanu" userId="6b5ef383d8385fe3" providerId="LiveId" clId="{3BCF3D8A-E48F-46D7-9CC8-61DEC25BE526}" dt="2020-12-15T06:05:01.190" v="1379" actId="14100"/>
          <ac:spMkLst>
            <pc:docMk/>
            <pc:sldMk cId="3150408803" sldId="265"/>
            <ac:spMk id="6" creationId="{46DFAD22-E944-486A-93D8-D94D75EDBDBE}"/>
          </ac:spMkLst>
        </pc:spChg>
        <pc:spChg chg="mod">
          <ac:chgData name="Beruk Berhanu" userId="6b5ef383d8385fe3" providerId="LiveId" clId="{3BCF3D8A-E48F-46D7-9CC8-61DEC25BE526}" dt="2020-12-15T06:05:30.859" v="1408" actId="20577"/>
          <ac:spMkLst>
            <pc:docMk/>
            <pc:sldMk cId="3150408803" sldId="265"/>
            <ac:spMk id="7" creationId="{1C2EC844-9807-451C-8072-D998A1C8C6E1}"/>
          </ac:spMkLst>
        </pc:spChg>
      </pc:sldChg>
      <pc:sldChg chg="modSp del mod">
        <pc:chgData name="Beruk Berhanu" userId="6b5ef383d8385fe3" providerId="LiveId" clId="{3BCF3D8A-E48F-46D7-9CC8-61DEC25BE526}" dt="2020-12-15T08:12:40.102" v="2833" actId="2696"/>
        <pc:sldMkLst>
          <pc:docMk/>
          <pc:sldMk cId="2341208406" sldId="266"/>
        </pc:sldMkLst>
        <pc:spChg chg="mod">
          <ac:chgData name="Beruk Berhanu" userId="6b5ef383d8385fe3" providerId="LiveId" clId="{3BCF3D8A-E48F-46D7-9CC8-61DEC25BE526}" dt="2020-12-15T03:10:12.016" v="1197" actId="14100"/>
          <ac:spMkLst>
            <pc:docMk/>
            <pc:sldMk cId="2341208406" sldId="266"/>
            <ac:spMk id="3" creationId="{00000000-0000-0000-0000-000000000000}"/>
          </ac:spMkLst>
        </pc:spChg>
      </pc:sldChg>
      <pc:sldChg chg="addSp delSp modSp mod">
        <pc:chgData name="Beruk Berhanu" userId="6b5ef383d8385fe3" providerId="LiveId" clId="{3BCF3D8A-E48F-46D7-9CC8-61DEC25BE526}" dt="2020-12-15T08:26:46.883" v="3352" actId="14100"/>
        <pc:sldMkLst>
          <pc:docMk/>
          <pc:sldMk cId="336847037" sldId="267"/>
        </pc:sldMkLst>
        <pc:spChg chg="mod">
          <ac:chgData name="Beruk Berhanu" userId="6b5ef383d8385fe3" providerId="LiveId" clId="{3BCF3D8A-E48F-46D7-9CC8-61DEC25BE526}" dt="2020-12-15T08:26:20.419" v="3345" actId="20577"/>
          <ac:spMkLst>
            <pc:docMk/>
            <pc:sldMk cId="336847037" sldId="267"/>
            <ac:spMk id="2" creationId="{00000000-0000-0000-0000-000000000000}"/>
          </ac:spMkLst>
        </pc:spChg>
        <pc:spChg chg="add del mod">
          <ac:chgData name="Beruk Berhanu" userId="6b5ef383d8385fe3" providerId="LiveId" clId="{3BCF3D8A-E48F-46D7-9CC8-61DEC25BE526}" dt="2020-12-15T03:06:33.397" v="1183" actId="478"/>
          <ac:spMkLst>
            <pc:docMk/>
            <pc:sldMk cId="336847037" sldId="267"/>
            <ac:spMk id="5" creationId="{58B012C0-87C7-4F6A-93DC-6691749B2DEF}"/>
          </ac:spMkLst>
        </pc:spChg>
        <pc:picChg chg="del mod modCrop">
          <ac:chgData name="Beruk Berhanu" userId="6b5ef383d8385fe3" providerId="LiveId" clId="{3BCF3D8A-E48F-46D7-9CC8-61DEC25BE526}" dt="2020-12-15T03:06:20.890" v="1182" actId="478"/>
          <ac:picMkLst>
            <pc:docMk/>
            <pc:sldMk cId="336847037" sldId="267"/>
            <ac:picMk id="6" creationId="{09799468-BCE9-4148-805B-6AB9FE87091D}"/>
          </ac:picMkLst>
        </pc:picChg>
        <pc:picChg chg="del mod modCrop">
          <ac:chgData name="Beruk Berhanu" userId="6b5ef383d8385fe3" providerId="LiveId" clId="{3BCF3D8A-E48F-46D7-9CC8-61DEC25BE526}" dt="2020-12-15T08:26:22.994" v="3346" actId="478"/>
          <ac:picMkLst>
            <pc:docMk/>
            <pc:sldMk cId="336847037" sldId="267"/>
            <ac:picMk id="8" creationId="{0EF8846D-39B0-46A8-9C4B-AAC4A7C4C809}"/>
          </ac:picMkLst>
        </pc:picChg>
        <pc:picChg chg="add del mod">
          <ac:chgData name="Beruk Berhanu" userId="6b5ef383d8385fe3" providerId="LiveId" clId="{3BCF3D8A-E48F-46D7-9CC8-61DEC25BE526}" dt="2020-12-15T08:26:24.751" v="3347" actId="478"/>
          <ac:picMkLst>
            <pc:docMk/>
            <pc:sldMk cId="336847037" sldId="267"/>
            <ac:picMk id="9" creationId="{EF357DFB-3A62-4E72-A23A-AF8C1BAD8E5E}"/>
          </ac:picMkLst>
        </pc:picChg>
        <pc:picChg chg="add mod">
          <ac:chgData name="Beruk Berhanu" userId="6b5ef383d8385fe3" providerId="LiveId" clId="{3BCF3D8A-E48F-46D7-9CC8-61DEC25BE526}" dt="2020-12-15T08:26:46.883" v="3352" actId="14100"/>
          <ac:picMkLst>
            <pc:docMk/>
            <pc:sldMk cId="336847037" sldId="267"/>
            <ac:picMk id="10" creationId="{EE21EF1B-40ED-4A32-BFCA-C608C601E894}"/>
          </ac:picMkLst>
        </pc:picChg>
        <pc:picChg chg="add mod">
          <ac:chgData name="Beruk Berhanu" userId="6b5ef383d8385fe3" providerId="LiveId" clId="{3BCF3D8A-E48F-46D7-9CC8-61DEC25BE526}" dt="2020-12-15T08:26:43.432" v="3351" actId="14100"/>
          <ac:picMkLst>
            <pc:docMk/>
            <pc:sldMk cId="336847037" sldId="267"/>
            <ac:picMk id="11" creationId="{99A66A9B-8BC5-467C-85AF-99D076F49149}"/>
          </ac:picMkLst>
        </pc:picChg>
      </pc:sldChg>
      <pc:sldChg chg="delSp modSp mod">
        <pc:chgData name="Beruk Berhanu" userId="6b5ef383d8385fe3" providerId="LiveId" clId="{3BCF3D8A-E48F-46D7-9CC8-61DEC25BE526}" dt="2020-12-15T09:55:56.319" v="3762" actId="1035"/>
        <pc:sldMkLst>
          <pc:docMk/>
          <pc:sldMk cId="148445940" sldId="269"/>
        </pc:sldMkLst>
        <pc:spChg chg="mod">
          <ac:chgData name="Beruk Berhanu" userId="6b5ef383d8385fe3" providerId="LiveId" clId="{3BCF3D8A-E48F-46D7-9CC8-61DEC25BE526}" dt="2020-12-15T09:49:14.835" v="3706" actId="5793"/>
          <ac:spMkLst>
            <pc:docMk/>
            <pc:sldMk cId="148445940" sldId="269"/>
            <ac:spMk id="3" creationId="{00000000-0000-0000-0000-000000000000}"/>
          </ac:spMkLst>
        </pc:spChg>
        <pc:spChg chg="del">
          <ac:chgData name="Beruk Berhanu" userId="6b5ef383d8385fe3" providerId="LiveId" clId="{3BCF3D8A-E48F-46D7-9CC8-61DEC25BE526}" dt="2020-12-15T09:49:26.128" v="3707" actId="478"/>
          <ac:spMkLst>
            <pc:docMk/>
            <pc:sldMk cId="148445940" sldId="269"/>
            <ac:spMk id="4" creationId="{00000000-0000-0000-0000-000000000000}"/>
          </ac:spMkLst>
        </pc:spChg>
        <pc:picChg chg="mod">
          <ac:chgData name="Beruk Berhanu" userId="6b5ef383d8385fe3" providerId="LiveId" clId="{3BCF3D8A-E48F-46D7-9CC8-61DEC25BE526}" dt="2020-12-15T09:55:56.319" v="3762" actId="1035"/>
          <ac:picMkLst>
            <pc:docMk/>
            <pc:sldMk cId="148445940" sldId="269"/>
            <ac:picMk id="9" creationId="{781AD905-8832-4336-A6BB-90CCAA21E8BF}"/>
          </ac:picMkLst>
        </pc:picChg>
      </pc:sldChg>
      <pc:sldChg chg="modSp mod">
        <pc:chgData name="Beruk Berhanu" userId="6b5ef383d8385fe3" providerId="LiveId" clId="{3BCF3D8A-E48F-46D7-9CC8-61DEC25BE526}" dt="2020-12-15T09:51:16.404" v="3760" actId="20577"/>
        <pc:sldMkLst>
          <pc:docMk/>
          <pc:sldMk cId="2485487134" sldId="270"/>
        </pc:sldMkLst>
        <pc:spChg chg="mod">
          <ac:chgData name="Beruk Berhanu" userId="6b5ef383d8385fe3" providerId="LiveId" clId="{3BCF3D8A-E48F-46D7-9CC8-61DEC25BE526}" dt="2020-12-15T09:51:16.404" v="3760" actId="20577"/>
          <ac:spMkLst>
            <pc:docMk/>
            <pc:sldMk cId="2485487134" sldId="270"/>
            <ac:spMk id="3" creationId="{00000000-0000-0000-0000-000000000000}"/>
          </ac:spMkLst>
        </pc:spChg>
      </pc:sldChg>
      <pc:sldChg chg="modSp mod">
        <pc:chgData name="Beruk Berhanu" userId="6b5ef383d8385fe3" providerId="LiveId" clId="{3BCF3D8A-E48F-46D7-9CC8-61DEC25BE526}" dt="2020-12-15T09:46:02.859" v="3604" actId="20577"/>
        <pc:sldMkLst>
          <pc:docMk/>
          <pc:sldMk cId="1539684585" sldId="271"/>
        </pc:sldMkLst>
        <pc:spChg chg="mod">
          <ac:chgData name="Beruk Berhanu" userId="6b5ef383d8385fe3" providerId="LiveId" clId="{3BCF3D8A-E48F-46D7-9CC8-61DEC25BE526}" dt="2020-12-15T09:46:02.859" v="3604" actId="20577"/>
          <ac:spMkLst>
            <pc:docMk/>
            <pc:sldMk cId="1539684585" sldId="271"/>
            <ac:spMk id="3" creationId="{00000000-0000-0000-0000-000000000000}"/>
          </ac:spMkLst>
        </pc:spChg>
      </pc:sldChg>
      <pc:sldChg chg="modSp mod">
        <pc:chgData name="Beruk Berhanu" userId="6b5ef383d8385fe3" providerId="LiveId" clId="{3BCF3D8A-E48F-46D7-9CC8-61DEC25BE526}" dt="2020-12-15T06:21:20.006" v="1645" actId="404"/>
        <pc:sldMkLst>
          <pc:docMk/>
          <pc:sldMk cId="3967276461" sldId="272"/>
        </pc:sldMkLst>
        <pc:spChg chg="mod">
          <ac:chgData name="Beruk Berhanu" userId="6b5ef383d8385fe3" providerId="LiveId" clId="{3BCF3D8A-E48F-46D7-9CC8-61DEC25BE526}" dt="2020-12-15T06:21:20.006" v="1645" actId="404"/>
          <ac:spMkLst>
            <pc:docMk/>
            <pc:sldMk cId="3967276461" sldId="272"/>
            <ac:spMk id="2" creationId="{00000000-0000-0000-0000-000000000000}"/>
          </ac:spMkLst>
        </pc:spChg>
        <pc:spChg chg="mod">
          <ac:chgData name="Beruk Berhanu" userId="6b5ef383d8385fe3" providerId="LiveId" clId="{3BCF3D8A-E48F-46D7-9CC8-61DEC25BE526}" dt="2020-12-15T06:18:09.521" v="1602" actId="2711"/>
          <ac:spMkLst>
            <pc:docMk/>
            <pc:sldMk cId="3967276461" sldId="272"/>
            <ac:spMk id="3" creationId="{00000000-0000-0000-0000-000000000000}"/>
          </ac:spMkLst>
        </pc:spChg>
      </pc:sldChg>
      <pc:sldChg chg="addSp delSp modSp mod modAnim">
        <pc:chgData name="Beruk Berhanu" userId="6b5ef383d8385fe3" providerId="LiveId" clId="{3BCF3D8A-E48F-46D7-9CC8-61DEC25BE526}" dt="2020-12-15T06:23:11.551" v="1669" actId="113"/>
        <pc:sldMkLst>
          <pc:docMk/>
          <pc:sldMk cId="3924873354" sldId="273"/>
        </pc:sldMkLst>
        <pc:spChg chg="mod">
          <ac:chgData name="Beruk Berhanu" userId="6b5ef383d8385fe3" providerId="LiveId" clId="{3BCF3D8A-E48F-46D7-9CC8-61DEC25BE526}" dt="2020-12-15T06:23:11.551" v="1669" actId="113"/>
          <ac:spMkLst>
            <pc:docMk/>
            <pc:sldMk cId="3924873354" sldId="273"/>
            <ac:spMk id="2" creationId="{00000000-0000-0000-0000-000000000000}"/>
          </ac:spMkLst>
        </pc:spChg>
        <pc:spChg chg="mod">
          <ac:chgData name="Beruk Berhanu" userId="6b5ef383d8385fe3" providerId="LiveId" clId="{3BCF3D8A-E48F-46D7-9CC8-61DEC25BE526}" dt="2020-12-15T06:16:51.578" v="1592" actId="2711"/>
          <ac:spMkLst>
            <pc:docMk/>
            <pc:sldMk cId="3924873354" sldId="273"/>
            <ac:spMk id="3" creationId="{00000000-0000-0000-0000-000000000000}"/>
          </ac:spMkLst>
        </pc:spChg>
        <pc:spChg chg="add mod">
          <ac:chgData name="Beruk Berhanu" userId="6b5ef383d8385fe3" providerId="LiveId" clId="{3BCF3D8A-E48F-46D7-9CC8-61DEC25BE526}" dt="2020-12-15T02:32:40.048" v="736" actId="403"/>
          <ac:spMkLst>
            <pc:docMk/>
            <pc:sldMk cId="3924873354" sldId="273"/>
            <ac:spMk id="5" creationId="{EC0717B8-A741-4BBA-874F-C5FA35923216}"/>
          </ac:spMkLst>
        </pc:spChg>
        <pc:spChg chg="mod">
          <ac:chgData name="Beruk Berhanu" userId="6b5ef383d8385fe3" providerId="LiveId" clId="{3BCF3D8A-E48F-46D7-9CC8-61DEC25BE526}" dt="2020-12-15T02:32:40.048" v="736" actId="403"/>
          <ac:spMkLst>
            <pc:docMk/>
            <pc:sldMk cId="3924873354" sldId="273"/>
            <ac:spMk id="6" creationId="{5DFD8148-13E6-4470-8CAD-CFADD7F33B33}"/>
          </ac:spMkLst>
        </pc:spChg>
        <pc:spChg chg="add del mod">
          <ac:chgData name="Beruk Berhanu" userId="6b5ef383d8385fe3" providerId="LiveId" clId="{3BCF3D8A-E48F-46D7-9CC8-61DEC25BE526}" dt="2020-12-15T02:32:53.319" v="738" actId="478"/>
          <ac:spMkLst>
            <pc:docMk/>
            <pc:sldMk cId="3924873354" sldId="273"/>
            <ac:spMk id="7" creationId="{907319AB-D286-49B0-A264-6398CCDD6994}"/>
          </ac:spMkLst>
        </pc:spChg>
        <pc:spChg chg="add mod">
          <ac:chgData name="Beruk Berhanu" userId="6b5ef383d8385fe3" providerId="LiveId" clId="{3BCF3D8A-E48F-46D7-9CC8-61DEC25BE526}" dt="2020-12-15T02:32:40.048" v="736" actId="403"/>
          <ac:spMkLst>
            <pc:docMk/>
            <pc:sldMk cId="3924873354" sldId="273"/>
            <ac:spMk id="8" creationId="{74F1A0CD-8C7B-430E-8895-58C8EE695A05}"/>
          </ac:spMkLst>
        </pc:spChg>
        <pc:spChg chg="mod">
          <ac:chgData name="Beruk Berhanu" userId="6b5ef383d8385fe3" providerId="LiveId" clId="{3BCF3D8A-E48F-46D7-9CC8-61DEC25BE526}" dt="2020-12-15T02:32:40.048" v="736" actId="403"/>
          <ac:spMkLst>
            <pc:docMk/>
            <pc:sldMk cId="3924873354" sldId="273"/>
            <ac:spMk id="9" creationId="{1D9E7FE1-EABB-46A7-A3B1-57282DFB3C24}"/>
          </ac:spMkLst>
        </pc:spChg>
        <pc:spChg chg="add mod">
          <ac:chgData name="Beruk Berhanu" userId="6b5ef383d8385fe3" providerId="LiveId" clId="{3BCF3D8A-E48F-46D7-9CC8-61DEC25BE526}" dt="2020-12-15T02:32:40.048" v="736" actId="403"/>
          <ac:spMkLst>
            <pc:docMk/>
            <pc:sldMk cId="3924873354" sldId="273"/>
            <ac:spMk id="10" creationId="{D31F8683-718E-405E-A170-B230D89105E8}"/>
          </ac:spMkLst>
        </pc:spChg>
        <pc:spChg chg="add mod">
          <ac:chgData name="Beruk Berhanu" userId="6b5ef383d8385fe3" providerId="LiveId" clId="{3BCF3D8A-E48F-46D7-9CC8-61DEC25BE526}" dt="2020-12-15T02:32:40.048" v="736" actId="403"/>
          <ac:spMkLst>
            <pc:docMk/>
            <pc:sldMk cId="3924873354" sldId="273"/>
            <ac:spMk id="11" creationId="{E1F816E6-DC98-4799-A712-1BF475986585}"/>
          </ac:spMkLst>
        </pc:spChg>
        <pc:spChg chg="add mod">
          <ac:chgData name="Beruk Berhanu" userId="6b5ef383d8385fe3" providerId="LiveId" clId="{3BCF3D8A-E48F-46D7-9CC8-61DEC25BE526}" dt="2020-12-15T02:32:40.048" v="736" actId="403"/>
          <ac:spMkLst>
            <pc:docMk/>
            <pc:sldMk cId="3924873354" sldId="273"/>
            <ac:spMk id="12" creationId="{C0080DDF-25CF-4D0A-8C9E-8B2FC65670C2}"/>
          </ac:spMkLst>
        </pc:spChg>
      </pc:sldChg>
      <pc:sldChg chg="modSp del mod">
        <pc:chgData name="Beruk Berhanu" userId="6b5ef383d8385fe3" providerId="LiveId" clId="{3BCF3D8A-E48F-46D7-9CC8-61DEC25BE526}" dt="2020-12-15T08:12:29.231" v="2831" actId="2696"/>
        <pc:sldMkLst>
          <pc:docMk/>
          <pc:sldMk cId="462038482" sldId="274"/>
        </pc:sldMkLst>
        <pc:spChg chg="mod">
          <ac:chgData name="Beruk Berhanu" userId="6b5ef383d8385fe3" providerId="LiveId" clId="{3BCF3D8A-E48F-46D7-9CC8-61DEC25BE526}" dt="2020-12-15T08:12:24.802" v="2830" actId="20577"/>
          <ac:spMkLst>
            <pc:docMk/>
            <pc:sldMk cId="462038482" sldId="274"/>
            <ac:spMk id="2" creationId="{00000000-0000-0000-0000-000000000000}"/>
          </ac:spMkLst>
        </pc:spChg>
        <pc:spChg chg="mod">
          <ac:chgData name="Beruk Berhanu" userId="6b5ef383d8385fe3" providerId="LiveId" clId="{3BCF3D8A-E48F-46D7-9CC8-61DEC25BE526}" dt="2020-12-15T03:04:01.397" v="1171" actId="20577"/>
          <ac:spMkLst>
            <pc:docMk/>
            <pc:sldMk cId="462038482" sldId="274"/>
            <ac:spMk id="3" creationId="{00000000-0000-0000-0000-000000000000}"/>
          </ac:spMkLst>
        </pc:spChg>
        <pc:picChg chg="mod">
          <ac:chgData name="Beruk Berhanu" userId="6b5ef383d8385fe3" providerId="LiveId" clId="{3BCF3D8A-E48F-46D7-9CC8-61DEC25BE526}" dt="2020-12-15T03:02:48.834" v="1076" actId="1076"/>
          <ac:picMkLst>
            <pc:docMk/>
            <pc:sldMk cId="462038482" sldId="274"/>
            <ac:picMk id="6" creationId="{42283522-9FCB-48FC-B75D-B140FB375438}"/>
          </ac:picMkLst>
        </pc:picChg>
        <pc:picChg chg="mod">
          <ac:chgData name="Beruk Berhanu" userId="6b5ef383d8385fe3" providerId="LiveId" clId="{3BCF3D8A-E48F-46D7-9CC8-61DEC25BE526}" dt="2020-12-15T03:02:50.927" v="1077" actId="1076"/>
          <ac:picMkLst>
            <pc:docMk/>
            <pc:sldMk cId="462038482" sldId="274"/>
            <ac:picMk id="8" creationId="{BF85A9EF-CDE2-4A14-8EBB-70099C99CEA4}"/>
          </ac:picMkLst>
        </pc:picChg>
      </pc:sldChg>
      <pc:sldChg chg="modSp mod">
        <pc:chgData name="Beruk Berhanu" userId="6b5ef383d8385fe3" providerId="LiveId" clId="{3BCF3D8A-E48F-46D7-9CC8-61DEC25BE526}" dt="2020-12-15T06:20:43.828" v="1641" actId="404"/>
        <pc:sldMkLst>
          <pc:docMk/>
          <pc:sldMk cId="2659787612" sldId="275"/>
        </pc:sldMkLst>
        <pc:spChg chg="mod">
          <ac:chgData name="Beruk Berhanu" userId="6b5ef383d8385fe3" providerId="LiveId" clId="{3BCF3D8A-E48F-46D7-9CC8-61DEC25BE526}" dt="2020-12-15T06:20:43.828" v="1641" actId="404"/>
          <ac:spMkLst>
            <pc:docMk/>
            <pc:sldMk cId="2659787612" sldId="275"/>
            <ac:spMk id="5" creationId="{58EB7F3D-7931-4D0A-9FDA-14F1414C406F}"/>
          </ac:spMkLst>
        </pc:spChg>
        <pc:spChg chg="mod">
          <ac:chgData name="Beruk Berhanu" userId="6b5ef383d8385fe3" providerId="LiveId" clId="{3BCF3D8A-E48F-46D7-9CC8-61DEC25BE526}" dt="2020-12-15T06:18:51.541" v="1606" actId="2711"/>
          <ac:spMkLst>
            <pc:docMk/>
            <pc:sldMk cId="2659787612" sldId="275"/>
            <ac:spMk id="6" creationId="{46DFAD22-E944-486A-93D8-D94D75EDBDBE}"/>
          </ac:spMkLst>
        </pc:spChg>
        <pc:spChg chg="mod">
          <ac:chgData name="Beruk Berhanu" userId="6b5ef383d8385fe3" providerId="LiveId" clId="{3BCF3D8A-E48F-46D7-9CC8-61DEC25BE526}" dt="2020-12-15T06:18:46.080" v="1605" actId="2711"/>
          <ac:spMkLst>
            <pc:docMk/>
            <pc:sldMk cId="2659787612" sldId="275"/>
            <ac:spMk id="7" creationId="{1C2EC844-9807-451C-8072-D998A1C8C6E1}"/>
          </ac:spMkLst>
        </pc:spChg>
      </pc:sldChg>
      <pc:sldChg chg="addSp delSp modSp new mod delAnim modAnim">
        <pc:chgData name="Beruk Berhanu" userId="6b5ef383d8385fe3" providerId="LiveId" clId="{3BCF3D8A-E48F-46D7-9CC8-61DEC25BE526}" dt="2020-12-15T06:22:55.778" v="1666" actId="404"/>
        <pc:sldMkLst>
          <pc:docMk/>
          <pc:sldMk cId="885155397" sldId="276"/>
        </pc:sldMkLst>
        <pc:spChg chg="del">
          <ac:chgData name="Beruk Berhanu" userId="6b5ef383d8385fe3" providerId="LiveId" clId="{3BCF3D8A-E48F-46D7-9CC8-61DEC25BE526}" dt="2020-12-15T02:10:45.085" v="498" actId="478"/>
          <ac:spMkLst>
            <pc:docMk/>
            <pc:sldMk cId="885155397" sldId="276"/>
            <ac:spMk id="2" creationId="{60793853-C6E5-403F-9396-57F2B3D442DA}"/>
          </ac:spMkLst>
        </pc:spChg>
        <pc:spChg chg="del mod">
          <ac:chgData name="Beruk Berhanu" userId="6b5ef383d8385fe3" providerId="LiveId" clId="{3BCF3D8A-E48F-46D7-9CC8-61DEC25BE526}" dt="2020-12-15T02:10:48.564" v="499" actId="478"/>
          <ac:spMkLst>
            <pc:docMk/>
            <pc:sldMk cId="885155397" sldId="276"/>
            <ac:spMk id="3" creationId="{39CF041B-F2FC-4053-A01C-C41B330EA041}"/>
          </ac:spMkLst>
        </pc:spChg>
        <pc:spChg chg="add del mod">
          <ac:chgData name="Beruk Berhanu" userId="6b5ef383d8385fe3" providerId="LiveId" clId="{3BCF3D8A-E48F-46D7-9CC8-61DEC25BE526}" dt="2020-12-15T02:10:31.492" v="496"/>
          <ac:spMkLst>
            <pc:docMk/>
            <pc:sldMk cId="885155397" sldId="276"/>
            <ac:spMk id="4" creationId="{07818CCE-AB5D-4D6F-A3CA-EA35F8E4EA44}"/>
          </ac:spMkLst>
        </pc:spChg>
        <pc:spChg chg="add del mod">
          <ac:chgData name="Beruk Berhanu" userId="6b5ef383d8385fe3" providerId="LiveId" clId="{3BCF3D8A-E48F-46D7-9CC8-61DEC25BE526}" dt="2020-12-15T02:10:31.492" v="496"/>
          <ac:spMkLst>
            <pc:docMk/>
            <pc:sldMk cId="885155397" sldId="276"/>
            <ac:spMk id="5" creationId="{5B16332C-1D0B-4F19-B58E-9E747D1EBAB2}"/>
          </ac:spMkLst>
        </pc:spChg>
        <pc:spChg chg="add del mod">
          <ac:chgData name="Beruk Berhanu" userId="6b5ef383d8385fe3" providerId="LiveId" clId="{3BCF3D8A-E48F-46D7-9CC8-61DEC25BE526}" dt="2020-12-15T02:10:31.492" v="496"/>
          <ac:spMkLst>
            <pc:docMk/>
            <pc:sldMk cId="885155397" sldId="276"/>
            <ac:spMk id="6" creationId="{A630D842-4A94-44F8-9BE0-0C3E1FD3DFCE}"/>
          </ac:spMkLst>
        </pc:spChg>
        <pc:spChg chg="add del mod">
          <ac:chgData name="Beruk Berhanu" userId="6b5ef383d8385fe3" providerId="LiveId" clId="{3BCF3D8A-E48F-46D7-9CC8-61DEC25BE526}" dt="2020-12-15T02:10:31.492" v="496"/>
          <ac:spMkLst>
            <pc:docMk/>
            <pc:sldMk cId="885155397" sldId="276"/>
            <ac:spMk id="7" creationId="{5718AB21-52E3-4821-BFC3-E4EE771C5E4F}"/>
          </ac:spMkLst>
        </pc:spChg>
        <pc:spChg chg="add del mod">
          <ac:chgData name="Beruk Berhanu" userId="6b5ef383d8385fe3" providerId="LiveId" clId="{3BCF3D8A-E48F-46D7-9CC8-61DEC25BE526}" dt="2020-12-15T02:10:31.492" v="496"/>
          <ac:spMkLst>
            <pc:docMk/>
            <pc:sldMk cId="885155397" sldId="276"/>
            <ac:spMk id="8" creationId="{F77F03AA-B5AE-4051-8D83-6D4D526A6223}"/>
          </ac:spMkLst>
        </pc:spChg>
        <pc:spChg chg="add del mod">
          <ac:chgData name="Beruk Berhanu" userId="6b5ef383d8385fe3" providerId="LiveId" clId="{3BCF3D8A-E48F-46D7-9CC8-61DEC25BE526}" dt="2020-12-15T02:10:31.492" v="496"/>
          <ac:spMkLst>
            <pc:docMk/>
            <pc:sldMk cId="885155397" sldId="276"/>
            <ac:spMk id="9" creationId="{1FB5BAFA-BBEB-45CD-94CE-DE87FEECA0D5}"/>
          </ac:spMkLst>
        </pc:spChg>
        <pc:spChg chg="add del mod">
          <ac:chgData name="Beruk Berhanu" userId="6b5ef383d8385fe3" providerId="LiveId" clId="{3BCF3D8A-E48F-46D7-9CC8-61DEC25BE526}" dt="2020-12-15T02:26:08.410" v="595" actId="478"/>
          <ac:spMkLst>
            <pc:docMk/>
            <pc:sldMk cId="885155397" sldId="276"/>
            <ac:spMk id="10" creationId="{0043677E-502B-48E8-913F-396415F886C9}"/>
          </ac:spMkLst>
        </pc:spChg>
        <pc:spChg chg="add del mod">
          <ac:chgData name="Beruk Berhanu" userId="6b5ef383d8385fe3" providerId="LiveId" clId="{3BCF3D8A-E48F-46D7-9CC8-61DEC25BE526}" dt="2020-12-15T02:26:08.410" v="595" actId="478"/>
          <ac:spMkLst>
            <pc:docMk/>
            <pc:sldMk cId="885155397" sldId="276"/>
            <ac:spMk id="11" creationId="{12AE62F7-847E-47D6-B634-B9E58582E4A8}"/>
          </ac:spMkLst>
        </pc:spChg>
        <pc:spChg chg="add del mod">
          <ac:chgData name="Beruk Berhanu" userId="6b5ef383d8385fe3" providerId="LiveId" clId="{3BCF3D8A-E48F-46D7-9CC8-61DEC25BE526}" dt="2020-12-15T02:26:08.410" v="595" actId="478"/>
          <ac:spMkLst>
            <pc:docMk/>
            <pc:sldMk cId="885155397" sldId="276"/>
            <ac:spMk id="12" creationId="{20E6EB40-6F98-402D-814F-28B0C4AC9A08}"/>
          </ac:spMkLst>
        </pc:spChg>
        <pc:spChg chg="add del mod">
          <ac:chgData name="Beruk Berhanu" userId="6b5ef383d8385fe3" providerId="LiveId" clId="{3BCF3D8A-E48F-46D7-9CC8-61DEC25BE526}" dt="2020-12-15T02:26:08.410" v="595" actId="478"/>
          <ac:spMkLst>
            <pc:docMk/>
            <pc:sldMk cId="885155397" sldId="276"/>
            <ac:spMk id="13" creationId="{22BB640E-2E66-4987-B794-A24264A68F65}"/>
          </ac:spMkLst>
        </pc:spChg>
        <pc:spChg chg="add del mod">
          <ac:chgData name="Beruk Berhanu" userId="6b5ef383d8385fe3" providerId="LiveId" clId="{3BCF3D8A-E48F-46D7-9CC8-61DEC25BE526}" dt="2020-12-15T02:26:08.410" v="595" actId="478"/>
          <ac:spMkLst>
            <pc:docMk/>
            <pc:sldMk cId="885155397" sldId="276"/>
            <ac:spMk id="14" creationId="{1AD3F293-59C7-4DA6-8623-1A322538A0E9}"/>
          </ac:spMkLst>
        </pc:spChg>
        <pc:spChg chg="add del mod">
          <ac:chgData name="Beruk Berhanu" userId="6b5ef383d8385fe3" providerId="LiveId" clId="{3BCF3D8A-E48F-46D7-9CC8-61DEC25BE526}" dt="2020-12-15T02:26:08.410" v="595" actId="478"/>
          <ac:spMkLst>
            <pc:docMk/>
            <pc:sldMk cId="885155397" sldId="276"/>
            <ac:spMk id="15" creationId="{E6DE5D15-6264-46A4-A09C-532B069A8043}"/>
          </ac:spMkLst>
        </pc:spChg>
        <pc:spChg chg="add del mod">
          <ac:chgData name="Beruk Berhanu" userId="6b5ef383d8385fe3" providerId="LiveId" clId="{3BCF3D8A-E48F-46D7-9CC8-61DEC25BE526}" dt="2020-12-15T02:26:16.405" v="597" actId="478"/>
          <ac:spMkLst>
            <pc:docMk/>
            <pc:sldMk cId="885155397" sldId="276"/>
            <ac:spMk id="17" creationId="{9C091A09-41DB-41B8-898B-28AFF93B702A}"/>
          </ac:spMkLst>
        </pc:spChg>
        <pc:spChg chg="add del mod">
          <ac:chgData name="Beruk Berhanu" userId="6b5ef383d8385fe3" providerId="LiveId" clId="{3BCF3D8A-E48F-46D7-9CC8-61DEC25BE526}" dt="2020-12-15T02:26:13.365" v="596" actId="478"/>
          <ac:spMkLst>
            <pc:docMk/>
            <pc:sldMk cId="885155397" sldId="276"/>
            <ac:spMk id="19" creationId="{D559C72F-62DC-4014-BEC5-2A09E9AFEA70}"/>
          </ac:spMkLst>
        </pc:spChg>
        <pc:spChg chg="add del">
          <ac:chgData name="Beruk Berhanu" userId="6b5ef383d8385fe3" providerId="LiveId" clId="{3BCF3D8A-E48F-46D7-9CC8-61DEC25BE526}" dt="2020-12-15T02:26:24.369" v="599" actId="22"/>
          <ac:spMkLst>
            <pc:docMk/>
            <pc:sldMk cId="885155397" sldId="276"/>
            <ac:spMk id="21" creationId="{1739537E-FC8D-4F75-8EEB-28DF96A477DC}"/>
          </ac:spMkLst>
        </pc:spChg>
        <pc:spChg chg="add mod">
          <ac:chgData name="Beruk Berhanu" userId="6b5ef383d8385fe3" providerId="LiveId" clId="{3BCF3D8A-E48F-46D7-9CC8-61DEC25BE526}" dt="2020-12-15T06:22:55.778" v="1666" actId="404"/>
          <ac:spMkLst>
            <pc:docMk/>
            <pc:sldMk cId="885155397" sldId="276"/>
            <ac:spMk id="22" creationId="{09E1396E-088C-4C26-890E-33FF587BE217}"/>
          </ac:spMkLst>
        </pc:spChg>
        <pc:spChg chg="add mod">
          <ac:chgData name="Beruk Berhanu" userId="6b5ef383d8385fe3" providerId="LiveId" clId="{3BCF3D8A-E48F-46D7-9CC8-61DEC25BE526}" dt="2020-12-15T06:17:08.539" v="1595" actId="2711"/>
          <ac:spMkLst>
            <pc:docMk/>
            <pc:sldMk cId="885155397" sldId="276"/>
            <ac:spMk id="23" creationId="{8D0BB6BF-C7A1-446D-8486-E4E9B340A82F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24" creationId="{A3019CE5-FFAC-4FDC-BF50-6D716491B1A1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25" creationId="{B018DF55-BC07-4F0D-8772-E8E3041231E8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26" creationId="{07AA10CD-79FB-44CF-B38A-B1C5C84DB7BD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27" creationId="{2674DC00-D7BE-4119-A1A8-CE4011CE2ECC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28" creationId="{6FFD2E23-1CA0-420E-8204-8DDAC4416382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29" creationId="{58DE60F3-1CC1-419B-9204-3E98E82E8083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30" creationId="{9C220D5E-EBDB-4432-9A22-01955B691C1C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31" creationId="{9167B6BE-16E8-42ED-88DB-F297920D70E3}"/>
          </ac:spMkLst>
        </pc:spChg>
        <pc:spChg chg="add mod">
          <ac:chgData name="Beruk Berhanu" userId="6b5ef383d8385fe3" providerId="LiveId" clId="{3BCF3D8A-E48F-46D7-9CC8-61DEC25BE526}" dt="2020-12-15T02:26:31.483" v="600"/>
          <ac:spMkLst>
            <pc:docMk/>
            <pc:sldMk cId="885155397" sldId="276"/>
            <ac:spMk id="32" creationId="{1E24BD6C-B5FF-46A4-AB27-282CF85CD029}"/>
          </ac:spMkLst>
        </pc:spChg>
      </pc:sldChg>
      <pc:sldChg chg="addSp delSp modSp new mod modAnim">
        <pc:chgData name="Beruk Berhanu" userId="6b5ef383d8385fe3" providerId="LiveId" clId="{3BCF3D8A-E48F-46D7-9CC8-61DEC25BE526}" dt="2020-12-15T06:23:20.572" v="1673" actId="113"/>
        <pc:sldMkLst>
          <pc:docMk/>
          <pc:sldMk cId="14760550" sldId="277"/>
        </pc:sldMkLst>
        <pc:spChg chg="del">
          <ac:chgData name="Beruk Berhanu" userId="6b5ef383d8385fe3" providerId="LiveId" clId="{3BCF3D8A-E48F-46D7-9CC8-61DEC25BE526}" dt="2020-12-15T02:38:17.959" v="744" actId="478"/>
          <ac:spMkLst>
            <pc:docMk/>
            <pc:sldMk cId="14760550" sldId="277"/>
            <ac:spMk id="2" creationId="{CCFE76BA-E145-41D0-B87B-498BF328907E}"/>
          </ac:spMkLst>
        </pc:spChg>
        <pc:spChg chg="del">
          <ac:chgData name="Beruk Berhanu" userId="6b5ef383d8385fe3" providerId="LiveId" clId="{3BCF3D8A-E48F-46D7-9CC8-61DEC25BE526}" dt="2020-12-15T02:38:15.557" v="743" actId="478"/>
          <ac:spMkLst>
            <pc:docMk/>
            <pc:sldMk cId="14760550" sldId="277"/>
            <ac:spMk id="3" creationId="{E8D3ACFE-41EC-4775-8E73-EF70BD9501BB}"/>
          </ac:spMkLst>
        </pc:spChg>
        <pc:spChg chg="add mod">
          <ac:chgData name="Beruk Berhanu" userId="6b5ef383d8385fe3" providerId="LiveId" clId="{3BCF3D8A-E48F-46D7-9CC8-61DEC25BE526}" dt="2020-12-15T06:23:20.572" v="1673" actId="113"/>
          <ac:spMkLst>
            <pc:docMk/>
            <pc:sldMk cId="14760550" sldId="277"/>
            <ac:spMk id="4" creationId="{8601564A-4E44-4ABC-87FB-41F4A0E705DF}"/>
          </ac:spMkLst>
        </pc:spChg>
        <pc:spChg chg="add mod">
          <ac:chgData name="Beruk Berhanu" userId="6b5ef383d8385fe3" providerId="LiveId" clId="{3BCF3D8A-E48F-46D7-9CC8-61DEC25BE526}" dt="2020-12-15T06:16:43.825" v="1591" actId="2711"/>
          <ac:spMkLst>
            <pc:docMk/>
            <pc:sldMk cId="14760550" sldId="277"/>
            <ac:spMk id="5" creationId="{39B7C758-E47B-46EC-A121-26053BC51D1A}"/>
          </ac:spMkLst>
        </pc:spChg>
        <pc:spChg chg="add mod">
          <ac:chgData name="Beruk Berhanu" userId="6b5ef383d8385fe3" providerId="LiveId" clId="{3BCF3D8A-E48F-46D7-9CC8-61DEC25BE526}" dt="2020-12-15T02:38:22.174" v="745"/>
          <ac:spMkLst>
            <pc:docMk/>
            <pc:sldMk cId="14760550" sldId="277"/>
            <ac:spMk id="6" creationId="{36B391C3-4A4B-4059-B07B-3E708C59C081}"/>
          </ac:spMkLst>
        </pc:spChg>
        <pc:spChg chg="add mod">
          <ac:chgData name="Beruk Berhanu" userId="6b5ef383d8385fe3" providerId="LiveId" clId="{3BCF3D8A-E48F-46D7-9CC8-61DEC25BE526}" dt="2020-12-15T02:48:56.194" v="996" actId="1076"/>
          <ac:spMkLst>
            <pc:docMk/>
            <pc:sldMk cId="14760550" sldId="277"/>
            <ac:spMk id="7" creationId="{95BF26CC-E2A5-44A5-83E6-6BA8C8EDE9A1}"/>
          </ac:spMkLst>
        </pc:spChg>
        <pc:spChg chg="add mod">
          <ac:chgData name="Beruk Berhanu" userId="6b5ef383d8385fe3" providerId="LiveId" clId="{3BCF3D8A-E48F-46D7-9CC8-61DEC25BE526}" dt="2020-12-15T02:48:56.194" v="996" actId="1076"/>
          <ac:spMkLst>
            <pc:docMk/>
            <pc:sldMk cId="14760550" sldId="277"/>
            <ac:spMk id="8" creationId="{D8BDAFC4-6CBE-4B62-B6A1-399166F605B7}"/>
          </ac:spMkLst>
        </pc:spChg>
        <pc:spChg chg="add mod">
          <ac:chgData name="Beruk Berhanu" userId="6b5ef383d8385fe3" providerId="LiveId" clId="{3BCF3D8A-E48F-46D7-9CC8-61DEC25BE526}" dt="2020-12-15T02:58:06.847" v="1074" actId="1076"/>
          <ac:spMkLst>
            <pc:docMk/>
            <pc:sldMk cId="14760550" sldId="277"/>
            <ac:spMk id="9" creationId="{532C6E94-5659-4093-B0D2-6B109D822AF4}"/>
          </ac:spMkLst>
        </pc:spChg>
        <pc:spChg chg="add mod">
          <ac:chgData name="Beruk Berhanu" userId="6b5ef383d8385fe3" providerId="LiveId" clId="{3BCF3D8A-E48F-46D7-9CC8-61DEC25BE526}" dt="2020-12-15T02:48:56.194" v="996" actId="1076"/>
          <ac:spMkLst>
            <pc:docMk/>
            <pc:sldMk cId="14760550" sldId="277"/>
            <ac:spMk id="10" creationId="{D5790F82-87EB-428F-9B5A-19A179244ED3}"/>
          </ac:spMkLst>
        </pc:spChg>
        <pc:spChg chg="add mod">
          <ac:chgData name="Beruk Berhanu" userId="6b5ef383d8385fe3" providerId="LiveId" clId="{3BCF3D8A-E48F-46D7-9CC8-61DEC25BE526}" dt="2020-12-15T02:48:56.194" v="996" actId="1076"/>
          <ac:spMkLst>
            <pc:docMk/>
            <pc:sldMk cId="14760550" sldId="277"/>
            <ac:spMk id="11" creationId="{2EE7A466-55F5-465D-8F01-26DA7CA82321}"/>
          </ac:spMkLst>
        </pc:spChg>
        <pc:spChg chg="add mod">
          <ac:chgData name="Beruk Berhanu" userId="6b5ef383d8385fe3" providerId="LiveId" clId="{3BCF3D8A-E48F-46D7-9CC8-61DEC25BE526}" dt="2020-12-15T02:48:56.194" v="996" actId="1076"/>
          <ac:spMkLst>
            <pc:docMk/>
            <pc:sldMk cId="14760550" sldId="277"/>
            <ac:spMk id="12" creationId="{EC16F15C-6AB8-459B-9952-A67AE094AE22}"/>
          </ac:spMkLst>
        </pc:spChg>
        <pc:spChg chg="add mod">
          <ac:chgData name="Beruk Berhanu" userId="6b5ef383d8385fe3" providerId="LiveId" clId="{3BCF3D8A-E48F-46D7-9CC8-61DEC25BE526}" dt="2020-12-15T02:48:56.194" v="996" actId="1076"/>
          <ac:spMkLst>
            <pc:docMk/>
            <pc:sldMk cId="14760550" sldId="277"/>
            <ac:spMk id="13" creationId="{F11E8182-1F5D-47F1-ADA6-3450A225671F}"/>
          </ac:spMkLst>
        </pc:spChg>
        <pc:spChg chg="add mod">
          <ac:chgData name="Beruk Berhanu" userId="6b5ef383d8385fe3" providerId="LiveId" clId="{3BCF3D8A-E48F-46D7-9CC8-61DEC25BE526}" dt="2020-12-15T02:48:56.194" v="996" actId="1076"/>
          <ac:spMkLst>
            <pc:docMk/>
            <pc:sldMk cId="14760550" sldId="277"/>
            <ac:spMk id="14" creationId="{D2DD1FFC-8BD2-4B04-BB09-1E504C5B3C4E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15" creationId="{9B271119-C7FB-4164-8ED5-72A0EAF7C92C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16" creationId="{682DCC95-CEF2-4C19-86DC-15CA04DB0EC5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17" creationId="{B9306B80-7B37-420E-BD47-9B3F7D5D04D1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18" creationId="{66CCDFE4-322B-4A98-97C2-02A462F44BD5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19" creationId="{30B9C606-E62B-4B0F-BC42-A47669810615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20" creationId="{18F93171-799A-4278-BD6F-A2BAD15884C4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21" creationId="{40D08F2A-82FE-470D-B26F-11B31A7BCB64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22" creationId="{86FBE392-3F67-4043-92E5-0D9D725225A4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23" creationId="{08710A6D-8475-428C-BA4B-39B8564D7F01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24" creationId="{2961EC85-A1AE-4A80-9624-DA46BCD1FDCF}"/>
          </ac:spMkLst>
        </pc:spChg>
        <pc:spChg chg="add del mod">
          <ac:chgData name="Beruk Berhanu" userId="6b5ef383d8385fe3" providerId="LiveId" clId="{3BCF3D8A-E48F-46D7-9CC8-61DEC25BE526}" dt="2020-12-15T02:48:32.772" v="963"/>
          <ac:spMkLst>
            <pc:docMk/>
            <pc:sldMk cId="14760550" sldId="277"/>
            <ac:spMk id="25" creationId="{B394318D-DE92-4295-A1AB-C20ED7FB20A0}"/>
          </ac:spMkLst>
        </pc:spChg>
        <pc:spChg chg="add del mod">
          <ac:chgData name="Beruk Berhanu" userId="6b5ef383d8385fe3" providerId="LiveId" clId="{3BCF3D8A-E48F-46D7-9CC8-61DEC25BE526}" dt="2020-12-15T02:56:01.177" v="1048" actId="478"/>
          <ac:spMkLst>
            <pc:docMk/>
            <pc:sldMk cId="14760550" sldId="277"/>
            <ac:spMk id="28" creationId="{229629FE-D8BF-4D18-8B39-801D3C1674E5}"/>
          </ac:spMkLst>
        </pc:spChg>
        <pc:spChg chg="add mod">
          <ac:chgData name="Beruk Berhanu" userId="6b5ef383d8385fe3" providerId="LiveId" clId="{3BCF3D8A-E48F-46D7-9CC8-61DEC25BE526}" dt="2020-12-15T02:55:00.878" v="1042" actId="14100"/>
          <ac:spMkLst>
            <pc:docMk/>
            <pc:sldMk cId="14760550" sldId="277"/>
            <ac:spMk id="29" creationId="{AE37F9E9-F9AA-48EF-9E85-21882B2C76DE}"/>
          </ac:spMkLst>
        </pc:spChg>
        <pc:picChg chg="add mod ord modCrop">
          <ac:chgData name="Beruk Berhanu" userId="6b5ef383d8385fe3" providerId="LiveId" clId="{3BCF3D8A-E48F-46D7-9CC8-61DEC25BE526}" dt="2020-12-15T02:57:38.213" v="1072" actId="170"/>
          <ac:picMkLst>
            <pc:docMk/>
            <pc:sldMk cId="14760550" sldId="277"/>
            <ac:picMk id="27" creationId="{9FAC8D08-89CA-4079-80E7-82B24AE65FFB}"/>
          </ac:picMkLst>
        </pc:picChg>
      </pc:sldChg>
      <pc:sldChg chg="new del">
        <pc:chgData name="Beruk Berhanu" userId="6b5ef383d8385fe3" providerId="LiveId" clId="{3BCF3D8A-E48F-46D7-9CC8-61DEC25BE526}" dt="2020-12-15T05:30:36.553" v="1199" actId="2696"/>
        <pc:sldMkLst>
          <pc:docMk/>
          <pc:sldMk cId="2463007263" sldId="278"/>
        </pc:sldMkLst>
      </pc:sldChg>
      <pc:sldChg chg="addSp modSp new mod">
        <pc:chgData name="Beruk Berhanu" userId="6b5ef383d8385fe3" providerId="LiveId" clId="{3BCF3D8A-E48F-46D7-9CC8-61DEC25BE526}" dt="2020-12-15T06:22:40.597" v="1662" actId="404"/>
        <pc:sldMkLst>
          <pc:docMk/>
          <pc:sldMk cId="3588788074" sldId="278"/>
        </pc:sldMkLst>
        <pc:spChg chg="mod">
          <ac:chgData name="Beruk Berhanu" userId="6b5ef383d8385fe3" providerId="LiveId" clId="{3BCF3D8A-E48F-46D7-9CC8-61DEC25BE526}" dt="2020-12-15T06:22:40.597" v="1662" actId="404"/>
          <ac:spMkLst>
            <pc:docMk/>
            <pc:sldMk cId="3588788074" sldId="278"/>
            <ac:spMk id="2" creationId="{ED19C661-1413-44F5-8808-0B8D1A4C7069}"/>
          </ac:spMkLst>
        </pc:spChg>
        <pc:spChg chg="mod">
          <ac:chgData name="Beruk Berhanu" userId="6b5ef383d8385fe3" providerId="LiveId" clId="{3BCF3D8A-E48F-46D7-9CC8-61DEC25BE526}" dt="2020-12-15T06:22:08.079" v="1660" actId="5793"/>
          <ac:spMkLst>
            <pc:docMk/>
            <pc:sldMk cId="3588788074" sldId="278"/>
            <ac:spMk id="3" creationId="{3E555090-2AB9-4128-AD7A-2F2A4623BD0F}"/>
          </ac:spMkLst>
        </pc:spChg>
        <pc:spChg chg="add mod">
          <ac:chgData name="Beruk Berhanu" userId="6b5ef383d8385fe3" providerId="LiveId" clId="{3BCF3D8A-E48F-46D7-9CC8-61DEC25BE526}" dt="2020-12-15T05:51:13.373" v="1292"/>
          <ac:spMkLst>
            <pc:docMk/>
            <pc:sldMk cId="3588788074" sldId="278"/>
            <ac:spMk id="7" creationId="{D31E9603-1853-404E-868E-278EB1F78874}"/>
          </ac:spMkLst>
        </pc:spChg>
        <pc:picChg chg="add mod ord">
          <ac:chgData name="Beruk Berhanu" userId="6b5ef383d8385fe3" providerId="LiveId" clId="{3BCF3D8A-E48F-46D7-9CC8-61DEC25BE526}" dt="2020-12-15T05:51:20.633" v="1293" actId="166"/>
          <ac:picMkLst>
            <pc:docMk/>
            <pc:sldMk cId="3588788074" sldId="278"/>
            <ac:picMk id="4" creationId="{EF90B583-F3D4-41AB-92BD-07F2AC79D302}"/>
          </ac:picMkLst>
        </pc:picChg>
        <pc:picChg chg="add mod modCrop">
          <ac:chgData name="Beruk Berhanu" userId="6b5ef383d8385fe3" providerId="LiveId" clId="{3BCF3D8A-E48F-46D7-9CC8-61DEC25BE526}" dt="2020-12-15T05:50:53.331" v="1291" actId="1076"/>
          <ac:picMkLst>
            <pc:docMk/>
            <pc:sldMk cId="3588788074" sldId="278"/>
            <ac:picMk id="6" creationId="{DC6E9A21-44CA-4742-AC08-50C7516C4123}"/>
          </ac:picMkLst>
        </pc:picChg>
      </pc:sldChg>
      <pc:sldChg chg="addSp delSp modSp new mod delAnim modAnim">
        <pc:chgData name="Beruk Berhanu" userId="6b5ef383d8385fe3" providerId="LiveId" clId="{3BCF3D8A-E48F-46D7-9CC8-61DEC25BE526}" dt="2020-12-15T06:57:57.127" v="1944"/>
        <pc:sldMkLst>
          <pc:docMk/>
          <pc:sldMk cId="1654678200" sldId="279"/>
        </pc:sldMkLst>
        <pc:spChg chg="del">
          <ac:chgData name="Beruk Berhanu" userId="6b5ef383d8385fe3" providerId="LiveId" clId="{3BCF3D8A-E48F-46D7-9CC8-61DEC25BE526}" dt="2020-12-15T05:57:26.835" v="1310" actId="478"/>
          <ac:spMkLst>
            <pc:docMk/>
            <pc:sldMk cId="1654678200" sldId="279"/>
            <ac:spMk id="2" creationId="{9B6D9BD8-8AEC-4917-9487-F10D2ABAC3D4}"/>
          </ac:spMkLst>
        </pc:spChg>
        <pc:spChg chg="del">
          <ac:chgData name="Beruk Berhanu" userId="6b5ef383d8385fe3" providerId="LiveId" clId="{3BCF3D8A-E48F-46D7-9CC8-61DEC25BE526}" dt="2020-12-15T05:57:29.095" v="1311" actId="478"/>
          <ac:spMkLst>
            <pc:docMk/>
            <pc:sldMk cId="1654678200" sldId="279"/>
            <ac:spMk id="3" creationId="{0E24375C-B092-4B00-81C0-02C2490FBA20}"/>
          </ac:spMkLst>
        </pc:spChg>
        <pc:spChg chg="add del mod">
          <ac:chgData name="Beruk Berhanu" userId="6b5ef383d8385fe3" providerId="LiveId" clId="{3BCF3D8A-E48F-46D7-9CC8-61DEC25BE526}" dt="2020-12-15T05:59:09.050" v="1330" actId="478"/>
          <ac:spMkLst>
            <pc:docMk/>
            <pc:sldMk cId="1654678200" sldId="279"/>
            <ac:spMk id="4" creationId="{64BB5028-8A72-4FED-9A01-E11612389462}"/>
          </ac:spMkLst>
        </pc:spChg>
        <pc:spChg chg="add del mod">
          <ac:chgData name="Beruk Berhanu" userId="6b5ef383d8385fe3" providerId="LiveId" clId="{3BCF3D8A-E48F-46D7-9CC8-61DEC25BE526}" dt="2020-12-15T05:59:02.955" v="1329" actId="478"/>
          <ac:spMkLst>
            <pc:docMk/>
            <pc:sldMk cId="1654678200" sldId="279"/>
            <ac:spMk id="5" creationId="{8B4470EC-39F4-4153-AFDB-513C2E9E9102}"/>
          </ac:spMkLst>
        </pc:spChg>
        <pc:spChg chg="add del mod">
          <ac:chgData name="Beruk Berhanu" userId="6b5ef383d8385fe3" providerId="LiveId" clId="{3BCF3D8A-E48F-46D7-9CC8-61DEC25BE526}" dt="2020-12-15T05:59:02.955" v="1329" actId="478"/>
          <ac:spMkLst>
            <pc:docMk/>
            <pc:sldMk cId="1654678200" sldId="279"/>
            <ac:spMk id="6" creationId="{DEF4AD19-6C5E-4355-A8C3-B936E5B80EFA}"/>
          </ac:spMkLst>
        </pc:spChg>
        <pc:spChg chg="add del mod">
          <ac:chgData name="Beruk Berhanu" userId="6b5ef383d8385fe3" providerId="LiveId" clId="{3BCF3D8A-E48F-46D7-9CC8-61DEC25BE526}" dt="2020-12-15T05:57:59.446" v="1318" actId="478"/>
          <ac:spMkLst>
            <pc:docMk/>
            <pc:sldMk cId="1654678200" sldId="279"/>
            <ac:spMk id="7" creationId="{931BE79B-99DE-4145-BAE1-56D1E51794F2}"/>
          </ac:spMkLst>
        </pc:spChg>
        <pc:spChg chg="add del mod">
          <ac:chgData name="Beruk Berhanu" userId="6b5ef383d8385fe3" providerId="LiveId" clId="{3BCF3D8A-E48F-46D7-9CC8-61DEC25BE526}" dt="2020-12-15T05:58:01.395" v="1319" actId="478"/>
          <ac:spMkLst>
            <pc:docMk/>
            <pc:sldMk cId="1654678200" sldId="279"/>
            <ac:spMk id="8" creationId="{4707865D-512C-4FBE-9053-0E80D3D0696C}"/>
          </ac:spMkLst>
        </pc:spChg>
        <pc:spChg chg="add del mod">
          <ac:chgData name="Beruk Berhanu" userId="6b5ef383d8385fe3" providerId="LiveId" clId="{3BCF3D8A-E48F-46D7-9CC8-61DEC25BE526}" dt="2020-12-15T05:58:03.185" v="1320" actId="478"/>
          <ac:spMkLst>
            <pc:docMk/>
            <pc:sldMk cId="1654678200" sldId="279"/>
            <ac:spMk id="10" creationId="{DDB52F2C-7034-4F62-95C6-6D9F326A85F2}"/>
          </ac:spMkLst>
        </pc:spChg>
        <pc:spChg chg="add del mod">
          <ac:chgData name="Beruk Berhanu" userId="6b5ef383d8385fe3" providerId="LiveId" clId="{3BCF3D8A-E48F-46D7-9CC8-61DEC25BE526}" dt="2020-12-15T05:58:11.178" v="1323" actId="478"/>
          <ac:spMkLst>
            <pc:docMk/>
            <pc:sldMk cId="1654678200" sldId="279"/>
            <ac:spMk id="11" creationId="{4BF80A8B-CE71-4BDF-8603-7727DB64FDA5}"/>
          </ac:spMkLst>
        </pc:spChg>
        <pc:spChg chg="add del mod">
          <ac:chgData name="Beruk Berhanu" userId="6b5ef383d8385fe3" providerId="LiveId" clId="{3BCF3D8A-E48F-46D7-9CC8-61DEC25BE526}" dt="2020-12-15T05:58:08.989" v="1322" actId="478"/>
          <ac:spMkLst>
            <pc:docMk/>
            <pc:sldMk cId="1654678200" sldId="279"/>
            <ac:spMk id="12" creationId="{0B2DF7BF-5FB2-444B-8D96-26752504223A}"/>
          </ac:spMkLst>
        </pc:spChg>
        <pc:spChg chg="add del mod">
          <ac:chgData name="Beruk Berhanu" userId="6b5ef383d8385fe3" providerId="LiveId" clId="{3BCF3D8A-E48F-46D7-9CC8-61DEC25BE526}" dt="2020-12-15T05:58:16.824" v="1325" actId="478"/>
          <ac:spMkLst>
            <pc:docMk/>
            <pc:sldMk cId="1654678200" sldId="279"/>
            <ac:spMk id="13" creationId="{E4491497-38F2-4590-9815-B913FF7C828B}"/>
          </ac:spMkLst>
        </pc:spChg>
        <pc:spChg chg="add del mod">
          <ac:chgData name="Beruk Berhanu" userId="6b5ef383d8385fe3" providerId="LiveId" clId="{3BCF3D8A-E48F-46D7-9CC8-61DEC25BE526}" dt="2020-12-15T05:58:13.519" v="1324" actId="478"/>
          <ac:spMkLst>
            <pc:docMk/>
            <pc:sldMk cId="1654678200" sldId="279"/>
            <ac:spMk id="14" creationId="{DE743B5B-C009-4FD4-9025-43983251D68B}"/>
          </ac:spMkLst>
        </pc:spChg>
        <pc:spChg chg="add del mod">
          <ac:chgData name="Beruk Berhanu" userId="6b5ef383d8385fe3" providerId="LiveId" clId="{3BCF3D8A-E48F-46D7-9CC8-61DEC25BE526}" dt="2020-12-15T05:58:06.471" v="1321" actId="478"/>
          <ac:spMkLst>
            <pc:docMk/>
            <pc:sldMk cId="1654678200" sldId="279"/>
            <ac:spMk id="15" creationId="{642A7433-85FC-4F37-88E1-D1C1F657FD9D}"/>
          </ac:spMkLst>
        </pc:spChg>
        <pc:spChg chg="add del mod">
          <ac:chgData name="Beruk Berhanu" userId="6b5ef383d8385fe3" providerId="LiveId" clId="{3BCF3D8A-E48F-46D7-9CC8-61DEC25BE526}" dt="2020-12-15T05:58:18.611" v="1326" actId="478"/>
          <ac:spMkLst>
            <pc:docMk/>
            <pc:sldMk cId="1654678200" sldId="279"/>
            <ac:spMk id="16" creationId="{AD860DAB-A470-49E4-892F-8CFE30418E42}"/>
          </ac:spMkLst>
        </pc:spChg>
        <pc:spChg chg="add mod">
          <ac:chgData name="Beruk Berhanu" userId="6b5ef383d8385fe3" providerId="LiveId" clId="{3BCF3D8A-E48F-46D7-9CC8-61DEC25BE526}" dt="2020-12-15T06:23:27.853" v="1674" actId="113"/>
          <ac:spMkLst>
            <pc:docMk/>
            <pc:sldMk cId="1654678200" sldId="279"/>
            <ac:spMk id="17" creationId="{41C9F3B1-9110-47DF-8FC0-8A1193EB971B}"/>
          </ac:spMkLst>
        </pc:spChg>
        <pc:spChg chg="add mod">
          <ac:chgData name="Beruk Berhanu" userId="6b5ef383d8385fe3" providerId="LiveId" clId="{3BCF3D8A-E48F-46D7-9CC8-61DEC25BE526}" dt="2020-12-15T06:57:57.127" v="1944"/>
          <ac:spMkLst>
            <pc:docMk/>
            <pc:sldMk cId="1654678200" sldId="279"/>
            <ac:spMk id="18" creationId="{86719CFB-43E1-4D81-9B3F-805DDEB17EFE}"/>
          </ac:spMkLst>
        </pc:spChg>
        <pc:spChg chg="add mod">
          <ac:chgData name="Beruk Berhanu" userId="6b5ef383d8385fe3" providerId="LiveId" clId="{3BCF3D8A-E48F-46D7-9CC8-61DEC25BE526}" dt="2020-12-15T05:59:11.231" v="1331"/>
          <ac:spMkLst>
            <pc:docMk/>
            <pc:sldMk cId="1654678200" sldId="279"/>
            <ac:spMk id="19" creationId="{983F1351-0C21-4B6D-96B4-80C9BB83D5E2}"/>
          </ac:spMkLst>
        </pc:spChg>
        <pc:spChg chg="add mod">
          <ac:chgData name="Beruk Berhanu" userId="6b5ef383d8385fe3" providerId="LiveId" clId="{3BCF3D8A-E48F-46D7-9CC8-61DEC25BE526}" dt="2020-12-15T06:56:59.264" v="1932" actId="20577"/>
          <ac:spMkLst>
            <pc:docMk/>
            <pc:sldMk cId="1654678200" sldId="279"/>
            <ac:spMk id="25" creationId="{3DDD71FA-2EAF-4B14-9D9E-78E590D82EC7}"/>
          </ac:spMkLst>
        </pc:spChg>
        <pc:picChg chg="add del mod">
          <ac:chgData name="Beruk Berhanu" userId="6b5ef383d8385fe3" providerId="LiveId" clId="{3BCF3D8A-E48F-46D7-9CC8-61DEC25BE526}" dt="2020-12-15T05:57:57.433" v="1317" actId="478"/>
          <ac:picMkLst>
            <pc:docMk/>
            <pc:sldMk cId="1654678200" sldId="279"/>
            <ac:picMk id="9" creationId="{49B3819F-A1E4-4FDB-A548-D5F802A51AD9}"/>
          </ac:picMkLst>
        </pc:picChg>
        <pc:picChg chg="add mod modCrop">
          <ac:chgData name="Beruk Berhanu" userId="6b5ef383d8385fe3" providerId="LiveId" clId="{3BCF3D8A-E48F-46D7-9CC8-61DEC25BE526}" dt="2020-12-15T06:11:25.037" v="1540" actId="1076"/>
          <ac:picMkLst>
            <pc:docMk/>
            <pc:sldMk cId="1654678200" sldId="279"/>
            <ac:picMk id="21" creationId="{A1126580-3FD7-43D9-B60B-AA8D5CA03AE9}"/>
          </ac:picMkLst>
        </pc:picChg>
        <pc:picChg chg="add del mod">
          <ac:chgData name="Beruk Berhanu" userId="6b5ef383d8385fe3" providerId="LiveId" clId="{3BCF3D8A-E48F-46D7-9CC8-61DEC25BE526}" dt="2020-12-15T06:13:26.400" v="1545" actId="478"/>
          <ac:picMkLst>
            <pc:docMk/>
            <pc:sldMk cId="1654678200" sldId="279"/>
            <ac:picMk id="22" creationId="{94E33AAA-F0E7-4F88-90A5-1B5B3EA638E5}"/>
          </ac:picMkLst>
        </pc:picChg>
        <pc:picChg chg="add mod modCrop">
          <ac:chgData name="Beruk Berhanu" userId="6b5ef383d8385fe3" providerId="LiveId" clId="{3BCF3D8A-E48F-46D7-9CC8-61DEC25BE526}" dt="2020-12-15T06:14:25.816" v="1553" actId="1076"/>
          <ac:picMkLst>
            <pc:docMk/>
            <pc:sldMk cId="1654678200" sldId="279"/>
            <ac:picMk id="23" creationId="{82605147-1D95-4A87-A7EA-1CC847CED4EC}"/>
          </ac:picMkLst>
        </pc:picChg>
        <pc:picChg chg="add del mod modCrop">
          <ac:chgData name="Beruk Berhanu" userId="6b5ef383d8385fe3" providerId="LiveId" clId="{3BCF3D8A-E48F-46D7-9CC8-61DEC25BE526}" dt="2020-12-15T06:56:37.714" v="1930" actId="478"/>
          <ac:picMkLst>
            <pc:docMk/>
            <pc:sldMk cId="1654678200" sldId="279"/>
            <ac:picMk id="24" creationId="{A281ED00-2A5A-419C-BE53-1CF15D3F8FE6}"/>
          </ac:picMkLst>
        </pc:picChg>
      </pc:sldChg>
      <pc:sldChg chg="addSp delSp modSp new mod">
        <pc:chgData name="Beruk Berhanu" userId="6b5ef383d8385fe3" providerId="LiveId" clId="{3BCF3D8A-E48F-46D7-9CC8-61DEC25BE526}" dt="2020-12-15T06:59:04.214" v="1956"/>
        <pc:sldMkLst>
          <pc:docMk/>
          <pc:sldMk cId="3392409912" sldId="280"/>
        </pc:sldMkLst>
        <pc:spChg chg="del">
          <ac:chgData name="Beruk Berhanu" userId="6b5ef383d8385fe3" providerId="LiveId" clId="{3BCF3D8A-E48F-46D7-9CC8-61DEC25BE526}" dt="2020-12-15T06:28:28.450" v="1700" actId="478"/>
          <ac:spMkLst>
            <pc:docMk/>
            <pc:sldMk cId="3392409912" sldId="280"/>
            <ac:spMk id="2" creationId="{9614BA80-835C-4272-A345-07235B426293}"/>
          </ac:spMkLst>
        </pc:spChg>
        <pc:spChg chg="add del">
          <ac:chgData name="Beruk Berhanu" userId="6b5ef383d8385fe3" providerId="LiveId" clId="{3BCF3D8A-E48F-46D7-9CC8-61DEC25BE526}" dt="2020-12-15T06:28:28.450" v="1700" actId="478"/>
          <ac:spMkLst>
            <pc:docMk/>
            <pc:sldMk cId="3392409912" sldId="280"/>
            <ac:spMk id="3" creationId="{2F8531B7-AD6B-45DF-8EA8-CCC4D5662E48}"/>
          </ac:spMkLst>
        </pc:spChg>
        <pc:spChg chg="add del mod">
          <ac:chgData name="Beruk Berhanu" userId="6b5ef383d8385fe3" providerId="LiveId" clId="{3BCF3D8A-E48F-46D7-9CC8-61DEC25BE526}" dt="2020-12-15T06:28:06.947" v="1697"/>
          <ac:spMkLst>
            <pc:docMk/>
            <pc:sldMk cId="3392409912" sldId="280"/>
            <ac:spMk id="4" creationId="{04EF7B3A-024D-4D4B-9DBC-E856687E9804}"/>
          </ac:spMkLst>
        </pc:spChg>
        <pc:spChg chg="add del mod">
          <ac:chgData name="Beruk Berhanu" userId="6b5ef383d8385fe3" providerId="LiveId" clId="{3BCF3D8A-E48F-46D7-9CC8-61DEC25BE526}" dt="2020-12-15T06:28:09.351" v="1699"/>
          <ac:spMkLst>
            <pc:docMk/>
            <pc:sldMk cId="3392409912" sldId="280"/>
            <ac:spMk id="5" creationId="{4842A4C7-8969-4DAA-B2AA-FFFBB33C3C63}"/>
          </ac:spMkLst>
        </pc:spChg>
        <pc:spChg chg="add mod">
          <ac:chgData name="Beruk Berhanu" userId="6b5ef383d8385fe3" providerId="LiveId" clId="{3BCF3D8A-E48F-46D7-9CC8-61DEC25BE526}" dt="2020-12-15T06:31:29.289" v="1766" actId="404"/>
          <ac:spMkLst>
            <pc:docMk/>
            <pc:sldMk cId="3392409912" sldId="280"/>
            <ac:spMk id="6" creationId="{85CE4902-FA18-4AA9-8599-B337859A31FC}"/>
          </ac:spMkLst>
        </pc:spChg>
        <pc:spChg chg="add mod">
          <ac:chgData name="Beruk Berhanu" userId="6b5ef383d8385fe3" providerId="LiveId" clId="{3BCF3D8A-E48F-46D7-9CC8-61DEC25BE526}" dt="2020-12-15T06:59:04.214" v="1956"/>
          <ac:spMkLst>
            <pc:docMk/>
            <pc:sldMk cId="3392409912" sldId="280"/>
            <ac:spMk id="7" creationId="{1F0C58C1-586E-4641-93BF-97ED232E6AFD}"/>
          </ac:spMkLst>
        </pc:spChg>
        <pc:spChg chg="add mod">
          <ac:chgData name="Beruk Berhanu" userId="6b5ef383d8385fe3" providerId="LiveId" clId="{3BCF3D8A-E48F-46D7-9CC8-61DEC25BE526}" dt="2020-12-15T06:28:31.777" v="1701"/>
          <ac:spMkLst>
            <pc:docMk/>
            <pc:sldMk cId="3392409912" sldId="280"/>
            <ac:spMk id="8" creationId="{B1A105FE-246A-4ECA-91F9-C6A7BCF78025}"/>
          </ac:spMkLst>
        </pc:spChg>
        <pc:spChg chg="add del mod">
          <ac:chgData name="Beruk Berhanu" userId="6b5ef383d8385fe3" providerId="LiveId" clId="{3BCF3D8A-E48F-46D7-9CC8-61DEC25BE526}" dt="2020-12-15T06:57:27.487" v="1934" actId="478"/>
          <ac:spMkLst>
            <pc:docMk/>
            <pc:sldMk cId="3392409912" sldId="280"/>
            <ac:spMk id="16" creationId="{6B86C527-51CF-4609-8B0C-7029F70C7A03}"/>
          </ac:spMkLst>
        </pc:spChg>
        <pc:picChg chg="add del mod">
          <ac:chgData name="Beruk Berhanu" userId="6b5ef383d8385fe3" providerId="LiveId" clId="{3BCF3D8A-E48F-46D7-9CC8-61DEC25BE526}" dt="2020-12-15T06:28:44.415" v="1706" actId="478"/>
          <ac:picMkLst>
            <pc:docMk/>
            <pc:sldMk cId="3392409912" sldId="280"/>
            <ac:picMk id="9" creationId="{CC485AFF-F455-48A6-BAFF-2272E7428227}"/>
          </ac:picMkLst>
        </pc:picChg>
        <pc:picChg chg="add del mod">
          <ac:chgData name="Beruk Berhanu" userId="6b5ef383d8385fe3" providerId="LiveId" clId="{3BCF3D8A-E48F-46D7-9CC8-61DEC25BE526}" dt="2020-12-15T06:28:41.737" v="1705" actId="478"/>
          <ac:picMkLst>
            <pc:docMk/>
            <pc:sldMk cId="3392409912" sldId="280"/>
            <ac:picMk id="10" creationId="{118A1210-A8E9-49FF-A593-88DED3E6E931}"/>
          </ac:picMkLst>
        </pc:picChg>
        <pc:picChg chg="add mod">
          <ac:chgData name="Beruk Berhanu" userId="6b5ef383d8385fe3" providerId="LiveId" clId="{3BCF3D8A-E48F-46D7-9CC8-61DEC25BE526}" dt="2020-12-15T06:53:04.492" v="1853" actId="14100"/>
          <ac:picMkLst>
            <pc:docMk/>
            <pc:sldMk cId="3392409912" sldId="280"/>
            <ac:picMk id="14" creationId="{39AB0171-6F6A-4A9D-BFD0-428B81BA4180}"/>
          </ac:picMkLst>
        </pc:picChg>
        <pc:cxnChg chg="add del mod">
          <ac:chgData name="Beruk Berhanu" userId="6b5ef383d8385fe3" providerId="LiveId" clId="{3BCF3D8A-E48F-46D7-9CC8-61DEC25BE526}" dt="2020-12-15T06:28:50.788" v="1708" actId="478"/>
          <ac:cxnSpMkLst>
            <pc:docMk/>
            <pc:sldMk cId="3392409912" sldId="280"/>
            <ac:cxnSpMk id="11" creationId="{E5A11F9E-E448-40EB-9FC1-1598A5926D11}"/>
          </ac:cxnSpMkLst>
        </pc:cxnChg>
        <pc:cxnChg chg="add del mod">
          <ac:chgData name="Beruk Berhanu" userId="6b5ef383d8385fe3" providerId="LiveId" clId="{3BCF3D8A-E48F-46D7-9CC8-61DEC25BE526}" dt="2020-12-15T06:28:47.879" v="1707" actId="478"/>
          <ac:cxnSpMkLst>
            <pc:docMk/>
            <pc:sldMk cId="3392409912" sldId="280"/>
            <ac:cxnSpMk id="12" creationId="{41432F4B-1993-49CF-8126-4713805063B5}"/>
          </ac:cxnSpMkLst>
        </pc:cxnChg>
        <pc:cxnChg chg="add del mod">
          <ac:chgData name="Beruk Berhanu" userId="6b5ef383d8385fe3" providerId="LiveId" clId="{3BCF3D8A-E48F-46D7-9CC8-61DEC25BE526}" dt="2020-12-15T06:28:53.784" v="1709" actId="478"/>
          <ac:cxnSpMkLst>
            <pc:docMk/>
            <pc:sldMk cId="3392409912" sldId="280"/>
            <ac:cxnSpMk id="13" creationId="{591A7FFB-BCEF-4462-80EF-B4AC8F40AE6E}"/>
          </ac:cxnSpMkLst>
        </pc:cxnChg>
      </pc:sldChg>
      <pc:sldChg chg="addSp delSp modSp new mod">
        <pc:chgData name="Beruk Berhanu" userId="6b5ef383d8385fe3" providerId="LiveId" clId="{3BCF3D8A-E48F-46D7-9CC8-61DEC25BE526}" dt="2020-12-15T07:36:46.735" v="2427" actId="403"/>
        <pc:sldMkLst>
          <pc:docMk/>
          <pc:sldMk cId="36294790" sldId="281"/>
        </pc:sldMkLst>
        <pc:spChg chg="del">
          <ac:chgData name="Beruk Berhanu" userId="6b5ef383d8385fe3" providerId="LiveId" clId="{3BCF3D8A-E48F-46D7-9CC8-61DEC25BE526}" dt="2020-12-15T06:29:27.058" v="1715" actId="478"/>
          <ac:spMkLst>
            <pc:docMk/>
            <pc:sldMk cId="36294790" sldId="281"/>
            <ac:spMk id="2" creationId="{DE7A1E4B-14B2-4174-871B-28F5D0AB3978}"/>
          </ac:spMkLst>
        </pc:spChg>
        <pc:spChg chg="del">
          <ac:chgData name="Beruk Berhanu" userId="6b5ef383d8385fe3" providerId="LiveId" clId="{3BCF3D8A-E48F-46D7-9CC8-61DEC25BE526}" dt="2020-12-15T06:29:23.095" v="1714" actId="478"/>
          <ac:spMkLst>
            <pc:docMk/>
            <pc:sldMk cId="36294790" sldId="281"/>
            <ac:spMk id="3" creationId="{D9C31679-1830-4CA1-9869-ED169CB4C146}"/>
          </ac:spMkLst>
        </pc:spChg>
        <pc:spChg chg="add mod">
          <ac:chgData name="Beruk Berhanu" userId="6b5ef383d8385fe3" providerId="LiveId" clId="{3BCF3D8A-E48F-46D7-9CC8-61DEC25BE526}" dt="2020-12-15T06:59:20.974" v="1957"/>
          <ac:spMkLst>
            <pc:docMk/>
            <pc:sldMk cId="36294790" sldId="281"/>
            <ac:spMk id="4" creationId="{6185E785-2EBF-4437-9AF6-B543264FC1D6}"/>
          </ac:spMkLst>
        </pc:spChg>
        <pc:spChg chg="add mod">
          <ac:chgData name="Beruk Berhanu" userId="6b5ef383d8385fe3" providerId="LiveId" clId="{3BCF3D8A-E48F-46D7-9CC8-61DEC25BE526}" dt="2020-12-15T07:36:46.735" v="2427" actId="403"/>
          <ac:spMkLst>
            <pc:docMk/>
            <pc:sldMk cId="36294790" sldId="281"/>
            <ac:spMk id="5" creationId="{73C400A9-BA61-4B85-9649-279E5C9CE4DA}"/>
          </ac:spMkLst>
        </pc:spChg>
        <pc:spChg chg="add mod">
          <ac:chgData name="Beruk Berhanu" userId="6b5ef383d8385fe3" providerId="LiveId" clId="{3BCF3D8A-E48F-46D7-9CC8-61DEC25BE526}" dt="2020-12-15T06:29:28.857" v="1716"/>
          <ac:spMkLst>
            <pc:docMk/>
            <pc:sldMk cId="36294790" sldId="281"/>
            <ac:spMk id="6" creationId="{84094D35-CD22-4D75-8165-34C54B93F742}"/>
          </ac:spMkLst>
        </pc:spChg>
      </pc:sldChg>
      <pc:sldChg chg="addSp delSp modSp new mod">
        <pc:chgData name="Beruk Berhanu" userId="6b5ef383d8385fe3" providerId="LiveId" clId="{3BCF3D8A-E48F-46D7-9CC8-61DEC25BE526}" dt="2020-12-15T07:26:11.943" v="2415" actId="1076"/>
        <pc:sldMkLst>
          <pc:docMk/>
          <pc:sldMk cId="2252613701" sldId="282"/>
        </pc:sldMkLst>
        <pc:spChg chg="del">
          <ac:chgData name="Beruk Berhanu" userId="6b5ef383d8385fe3" providerId="LiveId" clId="{3BCF3D8A-E48F-46D7-9CC8-61DEC25BE526}" dt="2020-12-15T06:29:38.687" v="1719" actId="478"/>
          <ac:spMkLst>
            <pc:docMk/>
            <pc:sldMk cId="2252613701" sldId="282"/>
            <ac:spMk id="2" creationId="{8C21E94A-ABDB-4FB3-965C-AD8E5A54E661}"/>
          </ac:spMkLst>
        </pc:spChg>
        <pc:spChg chg="del">
          <ac:chgData name="Beruk Berhanu" userId="6b5ef383d8385fe3" providerId="LiveId" clId="{3BCF3D8A-E48F-46D7-9CC8-61DEC25BE526}" dt="2020-12-15T06:29:38.687" v="1719" actId="478"/>
          <ac:spMkLst>
            <pc:docMk/>
            <pc:sldMk cId="2252613701" sldId="282"/>
            <ac:spMk id="3" creationId="{6CFA5554-FC3C-427B-902D-A7A54A7111F8}"/>
          </ac:spMkLst>
        </pc:spChg>
        <pc:spChg chg="add del mod">
          <ac:chgData name="Beruk Berhanu" userId="6b5ef383d8385fe3" providerId="LiveId" clId="{3BCF3D8A-E48F-46D7-9CC8-61DEC25BE526}" dt="2020-12-15T06:29:37.421" v="1718"/>
          <ac:spMkLst>
            <pc:docMk/>
            <pc:sldMk cId="2252613701" sldId="282"/>
            <ac:spMk id="4" creationId="{4CBB82B3-E475-483B-A076-E165FC2618F4}"/>
          </ac:spMkLst>
        </pc:spChg>
        <pc:spChg chg="add mod">
          <ac:chgData name="Beruk Berhanu" userId="6b5ef383d8385fe3" providerId="LiveId" clId="{3BCF3D8A-E48F-46D7-9CC8-61DEC25BE526}" dt="2020-12-15T07:03:29.006" v="2102"/>
          <ac:spMkLst>
            <pc:docMk/>
            <pc:sldMk cId="2252613701" sldId="282"/>
            <ac:spMk id="5" creationId="{F16DCF75-EA13-4167-B760-12DD952E5A9C}"/>
          </ac:spMkLst>
        </pc:spChg>
        <pc:spChg chg="add mod">
          <ac:chgData name="Beruk Berhanu" userId="6b5ef383d8385fe3" providerId="LiveId" clId="{3BCF3D8A-E48F-46D7-9CC8-61DEC25BE526}" dt="2020-12-15T07:25:58.994" v="2412" actId="20577"/>
          <ac:spMkLst>
            <pc:docMk/>
            <pc:sldMk cId="2252613701" sldId="282"/>
            <ac:spMk id="6" creationId="{2062216D-E8F3-47EA-B390-F8763F2B4073}"/>
          </ac:spMkLst>
        </pc:spChg>
        <pc:spChg chg="add mod">
          <ac:chgData name="Beruk Berhanu" userId="6b5ef383d8385fe3" providerId="LiveId" clId="{3BCF3D8A-E48F-46D7-9CC8-61DEC25BE526}" dt="2020-12-15T06:29:39.535" v="1720"/>
          <ac:spMkLst>
            <pc:docMk/>
            <pc:sldMk cId="2252613701" sldId="282"/>
            <ac:spMk id="7" creationId="{8D9501F4-BF65-475F-A805-D21BCCE75582}"/>
          </ac:spMkLst>
        </pc:spChg>
        <pc:spChg chg="add mod">
          <ac:chgData name="Beruk Berhanu" userId="6b5ef383d8385fe3" providerId="LiveId" clId="{3BCF3D8A-E48F-46D7-9CC8-61DEC25BE526}" dt="2020-12-15T07:26:11.943" v="2415" actId="1076"/>
          <ac:spMkLst>
            <pc:docMk/>
            <pc:sldMk cId="2252613701" sldId="282"/>
            <ac:spMk id="12" creationId="{F8A72DAD-9A22-4457-80B6-0068A3E1B7B2}"/>
          </ac:spMkLst>
        </pc:spChg>
        <pc:picChg chg="add del mod">
          <ac:chgData name="Beruk Berhanu" userId="6b5ef383d8385fe3" providerId="LiveId" clId="{3BCF3D8A-E48F-46D7-9CC8-61DEC25BE526}" dt="2020-12-15T07:14:46.972" v="2324" actId="478"/>
          <ac:picMkLst>
            <pc:docMk/>
            <pc:sldMk cId="2252613701" sldId="282"/>
            <ac:picMk id="8" creationId="{E44C4ED8-D56F-47F5-86D8-7FA85BC659C9}"/>
          </ac:picMkLst>
        </pc:picChg>
        <pc:picChg chg="add mod modCrop">
          <ac:chgData name="Beruk Berhanu" userId="6b5ef383d8385fe3" providerId="LiveId" clId="{3BCF3D8A-E48F-46D7-9CC8-61DEC25BE526}" dt="2020-12-15T07:26:02.441" v="2413" actId="14100"/>
          <ac:picMkLst>
            <pc:docMk/>
            <pc:sldMk cId="2252613701" sldId="282"/>
            <ac:picMk id="10" creationId="{11F75C31-3DA0-4DFC-974A-DC9BE439D2A8}"/>
          </ac:picMkLst>
        </pc:picChg>
      </pc:sldChg>
      <pc:sldChg chg="addSp delSp modSp new mod">
        <pc:chgData name="Beruk Berhanu" userId="6b5ef383d8385fe3" providerId="LiveId" clId="{3BCF3D8A-E48F-46D7-9CC8-61DEC25BE526}" dt="2020-12-15T07:31:01.570" v="2425" actId="403"/>
        <pc:sldMkLst>
          <pc:docMk/>
          <pc:sldMk cId="3653062049" sldId="283"/>
        </pc:sldMkLst>
        <pc:spChg chg="del">
          <ac:chgData name="Beruk Berhanu" userId="6b5ef383d8385fe3" providerId="LiveId" clId="{3BCF3D8A-E48F-46D7-9CC8-61DEC25BE526}" dt="2020-12-15T06:29:45.530" v="1721" actId="478"/>
          <ac:spMkLst>
            <pc:docMk/>
            <pc:sldMk cId="3653062049" sldId="283"/>
            <ac:spMk id="2" creationId="{F86495B1-0651-4578-9E98-325A6F5CDCA4}"/>
          </ac:spMkLst>
        </pc:spChg>
        <pc:spChg chg="del">
          <ac:chgData name="Beruk Berhanu" userId="6b5ef383d8385fe3" providerId="LiveId" clId="{3BCF3D8A-E48F-46D7-9CC8-61DEC25BE526}" dt="2020-12-15T06:29:45.530" v="1721" actId="478"/>
          <ac:spMkLst>
            <pc:docMk/>
            <pc:sldMk cId="3653062049" sldId="283"/>
            <ac:spMk id="3" creationId="{64384E9C-CEEE-4B1A-B043-E7FE20F9B132}"/>
          </ac:spMkLst>
        </pc:spChg>
        <pc:spChg chg="add mod">
          <ac:chgData name="Beruk Berhanu" userId="6b5ef383d8385fe3" providerId="LiveId" clId="{3BCF3D8A-E48F-46D7-9CC8-61DEC25BE526}" dt="2020-12-15T07:30:16.547" v="2418"/>
          <ac:spMkLst>
            <pc:docMk/>
            <pc:sldMk cId="3653062049" sldId="283"/>
            <ac:spMk id="4" creationId="{B320FF6A-1B12-40E0-B687-C380113C90BA}"/>
          </ac:spMkLst>
        </pc:spChg>
        <pc:spChg chg="add mod">
          <ac:chgData name="Beruk Berhanu" userId="6b5ef383d8385fe3" providerId="LiveId" clId="{3BCF3D8A-E48F-46D7-9CC8-61DEC25BE526}" dt="2020-12-15T07:31:01.570" v="2425" actId="403"/>
          <ac:spMkLst>
            <pc:docMk/>
            <pc:sldMk cId="3653062049" sldId="283"/>
            <ac:spMk id="5" creationId="{046DEEF4-DDC6-4D4C-8DFC-20B7F325C821}"/>
          </ac:spMkLst>
        </pc:spChg>
        <pc:spChg chg="add mod">
          <ac:chgData name="Beruk Berhanu" userId="6b5ef383d8385fe3" providerId="LiveId" clId="{3BCF3D8A-E48F-46D7-9CC8-61DEC25BE526}" dt="2020-12-15T06:29:47.752" v="1722"/>
          <ac:spMkLst>
            <pc:docMk/>
            <pc:sldMk cId="3653062049" sldId="283"/>
            <ac:spMk id="6" creationId="{22330D2E-A9F0-4AFF-9512-E83E0145B2E1}"/>
          </ac:spMkLst>
        </pc:spChg>
      </pc:sldChg>
      <pc:sldChg chg="addSp modSp add mod">
        <pc:chgData name="Beruk Berhanu" userId="6b5ef383d8385fe3" providerId="LiveId" clId="{3BCF3D8A-E48F-46D7-9CC8-61DEC25BE526}" dt="2020-12-15T07:44:31.489" v="2478" actId="20577"/>
        <pc:sldMkLst>
          <pc:docMk/>
          <pc:sldMk cId="2867942041" sldId="284"/>
        </pc:sldMkLst>
        <pc:spChg chg="mod">
          <ac:chgData name="Beruk Berhanu" userId="6b5ef383d8385fe3" providerId="LiveId" clId="{3BCF3D8A-E48F-46D7-9CC8-61DEC25BE526}" dt="2020-12-15T07:34:40.553" v="2426"/>
          <ac:spMkLst>
            <pc:docMk/>
            <pc:sldMk cId="2867942041" sldId="284"/>
            <ac:spMk id="4" creationId="{B320FF6A-1B12-40E0-B687-C380113C90BA}"/>
          </ac:spMkLst>
        </pc:spChg>
        <pc:spChg chg="mod">
          <ac:chgData name="Beruk Berhanu" userId="6b5ef383d8385fe3" providerId="LiveId" clId="{3BCF3D8A-E48F-46D7-9CC8-61DEC25BE526}" dt="2020-12-15T07:44:31.489" v="2478" actId="20577"/>
          <ac:spMkLst>
            <pc:docMk/>
            <pc:sldMk cId="2867942041" sldId="284"/>
            <ac:spMk id="5" creationId="{046DEEF4-DDC6-4D4C-8DFC-20B7F325C821}"/>
          </ac:spMkLst>
        </pc:spChg>
        <pc:picChg chg="add mod">
          <ac:chgData name="Beruk Berhanu" userId="6b5ef383d8385fe3" providerId="LiveId" clId="{3BCF3D8A-E48F-46D7-9CC8-61DEC25BE526}" dt="2020-12-15T07:43:45.250" v="2477" actId="14100"/>
          <ac:picMkLst>
            <pc:docMk/>
            <pc:sldMk cId="2867942041" sldId="284"/>
            <ac:picMk id="7" creationId="{1D483FC6-8AD8-43FD-9DC6-2B22C1B910B3}"/>
          </ac:picMkLst>
        </pc:picChg>
      </pc:sldChg>
      <pc:sldChg chg="modSp add mod">
        <pc:chgData name="Beruk Berhanu" userId="6b5ef383d8385fe3" providerId="LiveId" clId="{3BCF3D8A-E48F-46D7-9CC8-61DEC25BE526}" dt="2020-12-15T07:52:18.636" v="2539" actId="113"/>
        <pc:sldMkLst>
          <pc:docMk/>
          <pc:sldMk cId="1831207778" sldId="285"/>
        </pc:sldMkLst>
        <pc:spChg chg="mod">
          <ac:chgData name="Beruk Berhanu" userId="6b5ef383d8385fe3" providerId="LiveId" clId="{3BCF3D8A-E48F-46D7-9CC8-61DEC25BE526}" dt="2020-12-15T07:52:18.636" v="2539" actId="113"/>
          <ac:spMkLst>
            <pc:docMk/>
            <pc:sldMk cId="1831207778" sldId="285"/>
            <ac:spMk id="4" creationId="{B320FF6A-1B12-40E0-B687-C380113C90BA}"/>
          </ac:spMkLst>
        </pc:spChg>
        <pc:spChg chg="mod">
          <ac:chgData name="Beruk Berhanu" userId="6b5ef383d8385fe3" providerId="LiveId" clId="{3BCF3D8A-E48F-46D7-9CC8-61DEC25BE526}" dt="2020-12-15T07:51:11.476" v="2488" actId="403"/>
          <ac:spMkLst>
            <pc:docMk/>
            <pc:sldMk cId="1831207778" sldId="285"/>
            <ac:spMk id="5" creationId="{046DEEF4-DDC6-4D4C-8DFC-20B7F325C821}"/>
          </ac:spMkLst>
        </pc:spChg>
      </pc:sldChg>
      <pc:sldChg chg="modSp add mod">
        <pc:chgData name="Beruk Berhanu" userId="6b5ef383d8385fe3" providerId="LiveId" clId="{3BCF3D8A-E48F-46D7-9CC8-61DEC25BE526}" dt="2020-12-15T07:56:02.470" v="2697" actId="20577"/>
        <pc:sldMkLst>
          <pc:docMk/>
          <pc:sldMk cId="1017054560" sldId="286"/>
        </pc:sldMkLst>
        <pc:spChg chg="mod">
          <ac:chgData name="Beruk Berhanu" userId="6b5ef383d8385fe3" providerId="LiveId" clId="{3BCF3D8A-E48F-46D7-9CC8-61DEC25BE526}" dt="2020-12-15T07:52:23.070" v="2540" actId="20577"/>
          <ac:spMkLst>
            <pc:docMk/>
            <pc:sldMk cId="1017054560" sldId="286"/>
            <ac:spMk id="4" creationId="{B320FF6A-1B12-40E0-B687-C380113C90BA}"/>
          </ac:spMkLst>
        </pc:spChg>
        <pc:spChg chg="mod">
          <ac:chgData name="Beruk Berhanu" userId="6b5ef383d8385fe3" providerId="LiveId" clId="{3BCF3D8A-E48F-46D7-9CC8-61DEC25BE526}" dt="2020-12-15T07:56:02.470" v="2697" actId="20577"/>
          <ac:spMkLst>
            <pc:docMk/>
            <pc:sldMk cId="1017054560" sldId="286"/>
            <ac:spMk id="5" creationId="{046DEEF4-DDC6-4D4C-8DFC-20B7F325C821}"/>
          </ac:spMkLst>
        </pc:spChg>
      </pc:sldChg>
      <pc:sldChg chg="addSp delSp modSp add mod">
        <pc:chgData name="Beruk Berhanu" userId="6b5ef383d8385fe3" providerId="LiveId" clId="{3BCF3D8A-E48F-46D7-9CC8-61DEC25BE526}" dt="2020-12-15T08:11:46.669" v="2829" actId="14100"/>
        <pc:sldMkLst>
          <pc:docMk/>
          <pc:sldMk cId="1734968010" sldId="287"/>
        </pc:sldMkLst>
        <pc:spChg chg="mod">
          <ac:chgData name="Beruk Berhanu" userId="6b5ef383d8385fe3" providerId="LiveId" clId="{3BCF3D8A-E48F-46D7-9CC8-61DEC25BE526}" dt="2020-12-15T07:56:37.497" v="2724" actId="20577"/>
          <ac:spMkLst>
            <pc:docMk/>
            <pc:sldMk cId="1734968010" sldId="287"/>
            <ac:spMk id="4" creationId="{B320FF6A-1B12-40E0-B687-C380113C90BA}"/>
          </ac:spMkLst>
        </pc:spChg>
        <pc:spChg chg="mod">
          <ac:chgData name="Beruk Berhanu" userId="6b5ef383d8385fe3" providerId="LiveId" clId="{3BCF3D8A-E48F-46D7-9CC8-61DEC25BE526}" dt="2020-12-15T07:58:20.630" v="2811" actId="20577"/>
          <ac:spMkLst>
            <pc:docMk/>
            <pc:sldMk cId="1734968010" sldId="287"/>
            <ac:spMk id="5" creationId="{046DEEF4-DDC6-4D4C-8DFC-20B7F325C821}"/>
          </ac:spMkLst>
        </pc:spChg>
        <pc:picChg chg="add del mod modCrop">
          <ac:chgData name="Beruk Berhanu" userId="6b5ef383d8385fe3" providerId="LiveId" clId="{3BCF3D8A-E48F-46D7-9CC8-61DEC25BE526}" dt="2020-12-15T08:11:21.848" v="2823" actId="478"/>
          <ac:picMkLst>
            <pc:docMk/>
            <pc:sldMk cId="1734968010" sldId="287"/>
            <ac:picMk id="3" creationId="{7CC355B0-12A9-45DF-A009-180111109865}"/>
          </ac:picMkLst>
        </pc:picChg>
        <pc:picChg chg="add mod modCrop">
          <ac:chgData name="Beruk Berhanu" userId="6b5ef383d8385fe3" providerId="LiveId" clId="{3BCF3D8A-E48F-46D7-9CC8-61DEC25BE526}" dt="2020-12-15T08:11:46.669" v="2829" actId="14100"/>
          <ac:picMkLst>
            <pc:docMk/>
            <pc:sldMk cId="1734968010" sldId="287"/>
            <ac:picMk id="8" creationId="{5D6AA2B8-B2DF-4E60-A36F-78F62AF8FA48}"/>
          </ac:picMkLst>
        </pc:picChg>
      </pc:sldChg>
      <pc:sldChg chg="add del">
        <pc:chgData name="Beruk Berhanu" userId="6b5ef383d8385fe3" providerId="LiveId" clId="{3BCF3D8A-E48F-46D7-9CC8-61DEC25BE526}" dt="2020-12-15T08:41:26.270" v="3360" actId="47"/>
        <pc:sldMkLst>
          <pc:docMk/>
          <pc:sldMk cId="2854655870" sldId="288"/>
        </pc:sldMkLst>
      </pc:sldChg>
      <pc:sldChg chg="addSp delSp modSp add mod">
        <pc:chgData name="Beruk Berhanu" userId="6b5ef383d8385fe3" providerId="LiveId" clId="{3BCF3D8A-E48F-46D7-9CC8-61DEC25BE526}" dt="2020-12-15T08:17:08.043" v="2995" actId="113"/>
        <pc:sldMkLst>
          <pc:docMk/>
          <pc:sldMk cId="4004169421" sldId="289"/>
        </pc:sldMkLst>
        <pc:spChg chg="mod">
          <ac:chgData name="Beruk Berhanu" userId="6b5ef383d8385fe3" providerId="LiveId" clId="{3BCF3D8A-E48F-46D7-9CC8-61DEC25BE526}" dt="2020-12-15T08:17:08.043" v="2995" actId="113"/>
          <ac:spMkLst>
            <pc:docMk/>
            <pc:sldMk cId="4004169421" sldId="289"/>
            <ac:spMk id="4" creationId="{B320FF6A-1B12-40E0-B687-C380113C90BA}"/>
          </ac:spMkLst>
        </pc:spChg>
        <pc:spChg chg="mod">
          <ac:chgData name="Beruk Berhanu" userId="6b5ef383d8385fe3" providerId="LiveId" clId="{3BCF3D8A-E48F-46D7-9CC8-61DEC25BE526}" dt="2020-12-15T08:16:23.003" v="2959" actId="20577"/>
          <ac:spMkLst>
            <pc:docMk/>
            <pc:sldMk cId="4004169421" sldId="289"/>
            <ac:spMk id="5" creationId="{046DEEF4-DDC6-4D4C-8DFC-20B7F325C821}"/>
          </ac:spMkLst>
        </pc:spChg>
        <pc:picChg chg="add mod">
          <ac:chgData name="Beruk Berhanu" userId="6b5ef383d8385fe3" providerId="LiveId" clId="{3BCF3D8A-E48F-46D7-9CC8-61DEC25BE526}" dt="2020-12-15T08:15:41.007" v="2895" actId="1076"/>
          <ac:picMkLst>
            <pc:docMk/>
            <pc:sldMk cId="4004169421" sldId="289"/>
            <ac:picMk id="7" creationId="{38F13469-7909-4477-8E03-7142811F267A}"/>
          </ac:picMkLst>
        </pc:picChg>
        <pc:picChg chg="add del mod">
          <ac:chgData name="Beruk Berhanu" userId="6b5ef383d8385fe3" providerId="LiveId" clId="{3BCF3D8A-E48F-46D7-9CC8-61DEC25BE526}" dt="2020-12-15T08:15:25.525" v="2891" actId="21"/>
          <ac:picMkLst>
            <pc:docMk/>
            <pc:sldMk cId="4004169421" sldId="289"/>
            <ac:picMk id="8" creationId="{52FD75D5-969D-459A-9D46-EAA9A48E75D7}"/>
          </ac:picMkLst>
        </pc:picChg>
      </pc:sldChg>
      <pc:sldChg chg="new del">
        <pc:chgData name="Beruk Berhanu" userId="6b5ef383d8385fe3" providerId="LiveId" clId="{3BCF3D8A-E48F-46D7-9CC8-61DEC25BE526}" dt="2020-12-15T08:12:56.153" v="2835" actId="680"/>
        <pc:sldMkLst>
          <pc:docMk/>
          <pc:sldMk cId="3325203131" sldId="290"/>
        </pc:sldMkLst>
      </pc:sldChg>
      <pc:sldChg chg="addSp delSp modSp add mod ord">
        <pc:chgData name="Beruk Berhanu" userId="6b5ef383d8385fe3" providerId="LiveId" clId="{3BCF3D8A-E48F-46D7-9CC8-61DEC25BE526}" dt="2020-12-15T08:22:19.104" v="3139" actId="1076"/>
        <pc:sldMkLst>
          <pc:docMk/>
          <pc:sldMk cId="4142856127" sldId="290"/>
        </pc:sldMkLst>
        <pc:spChg chg="add del mod">
          <ac:chgData name="Beruk Berhanu" userId="6b5ef383d8385fe3" providerId="LiveId" clId="{3BCF3D8A-E48F-46D7-9CC8-61DEC25BE526}" dt="2020-12-15T08:20:46.545" v="3130" actId="20577"/>
          <ac:spMkLst>
            <pc:docMk/>
            <pc:sldMk cId="4142856127" sldId="290"/>
            <ac:spMk id="3" creationId="{783C453C-DA81-4A86-8B9C-6B3AE0CD8939}"/>
          </ac:spMkLst>
        </pc:spChg>
        <pc:spChg chg="mod">
          <ac:chgData name="Beruk Berhanu" userId="6b5ef383d8385fe3" providerId="LiveId" clId="{3BCF3D8A-E48F-46D7-9CC8-61DEC25BE526}" dt="2020-12-15T08:22:19.104" v="3139" actId="1076"/>
          <ac:spMkLst>
            <pc:docMk/>
            <pc:sldMk cId="4142856127" sldId="290"/>
            <ac:spMk id="4" creationId="{B320FF6A-1B12-40E0-B687-C380113C90BA}"/>
          </ac:spMkLst>
        </pc:spChg>
        <pc:spChg chg="del">
          <ac:chgData name="Beruk Berhanu" userId="6b5ef383d8385fe3" providerId="LiveId" clId="{3BCF3D8A-E48F-46D7-9CC8-61DEC25BE526}" dt="2020-12-15T08:14:42.582" v="2881"/>
          <ac:spMkLst>
            <pc:docMk/>
            <pc:sldMk cId="4142856127" sldId="290"/>
            <ac:spMk id="5" creationId="{046DEEF4-DDC6-4D4C-8DFC-20B7F325C821}"/>
          </ac:spMkLst>
        </pc:spChg>
        <pc:picChg chg="add del mod modCrop">
          <ac:chgData name="Beruk Berhanu" userId="6b5ef383d8385fe3" providerId="LiveId" clId="{3BCF3D8A-E48F-46D7-9CC8-61DEC25BE526}" dt="2020-12-15T08:19:50.670" v="3055" actId="21"/>
          <ac:picMkLst>
            <pc:docMk/>
            <pc:sldMk cId="4142856127" sldId="290"/>
            <ac:picMk id="7" creationId="{0A60E68F-88D7-4FD4-A0C3-9DDA37CBDF7F}"/>
          </ac:picMkLst>
        </pc:picChg>
        <pc:picChg chg="add del mod">
          <ac:chgData name="Beruk Berhanu" userId="6b5ef383d8385fe3" providerId="LiveId" clId="{3BCF3D8A-E48F-46D7-9CC8-61DEC25BE526}" dt="2020-12-15T08:19:54.108" v="3057"/>
          <ac:picMkLst>
            <pc:docMk/>
            <pc:sldMk cId="4142856127" sldId="290"/>
            <ac:picMk id="8" creationId="{10B5DE74-1B45-45FD-B3D4-CC628051D81B}"/>
          </ac:picMkLst>
        </pc:picChg>
        <pc:picChg chg="add mod">
          <ac:chgData name="Beruk Berhanu" userId="6b5ef383d8385fe3" providerId="LiveId" clId="{3BCF3D8A-E48F-46D7-9CC8-61DEC25BE526}" dt="2020-12-15T08:21:45.165" v="3135" actId="1076"/>
          <ac:picMkLst>
            <pc:docMk/>
            <pc:sldMk cId="4142856127" sldId="290"/>
            <ac:picMk id="9" creationId="{34EAD939-E8E7-4872-827E-5BF8080FCD65}"/>
          </ac:picMkLst>
        </pc:picChg>
      </pc:sldChg>
      <pc:sldChg chg="add del">
        <pc:chgData name="Beruk Berhanu" userId="6b5ef383d8385fe3" providerId="LiveId" clId="{3BCF3D8A-E48F-46D7-9CC8-61DEC25BE526}" dt="2020-12-15T08:15:13.677" v="2886"/>
        <pc:sldMkLst>
          <pc:docMk/>
          <pc:sldMk cId="1969247538" sldId="291"/>
        </pc:sldMkLst>
      </pc:sldChg>
      <pc:sldChg chg="addSp delSp modSp add mod">
        <pc:chgData name="Beruk Berhanu" userId="6b5ef383d8385fe3" providerId="LiveId" clId="{3BCF3D8A-E48F-46D7-9CC8-61DEC25BE526}" dt="2020-12-15T08:18:53.451" v="3042" actId="732"/>
        <pc:sldMkLst>
          <pc:docMk/>
          <pc:sldMk cId="2543528337" sldId="291"/>
        </pc:sldMkLst>
        <pc:spChg chg="add del mod">
          <ac:chgData name="Beruk Berhanu" userId="6b5ef383d8385fe3" providerId="LiveId" clId="{3BCF3D8A-E48F-46D7-9CC8-61DEC25BE526}" dt="2020-12-15T08:18:27.716" v="3016" actId="478"/>
          <ac:spMkLst>
            <pc:docMk/>
            <pc:sldMk cId="2543528337" sldId="291"/>
            <ac:spMk id="3" creationId="{30D9F784-80D6-41B3-8BAC-33328BCB1F1E}"/>
          </ac:spMkLst>
        </pc:spChg>
        <pc:spChg chg="del mod">
          <ac:chgData name="Beruk Berhanu" userId="6b5ef383d8385fe3" providerId="LiveId" clId="{3BCF3D8A-E48F-46D7-9CC8-61DEC25BE526}" dt="2020-12-15T08:17:51.167" v="3000" actId="21"/>
          <ac:spMkLst>
            <pc:docMk/>
            <pc:sldMk cId="2543528337" sldId="291"/>
            <ac:spMk id="4" creationId="{B320FF6A-1B12-40E0-B687-C380113C90BA}"/>
          </ac:spMkLst>
        </pc:spChg>
        <pc:spChg chg="del">
          <ac:chgData name="Beruk Berhanu" userId="6b5ef383d8385fe3" providerId="LiveId" clId="{3BCF3D8A-E48F-46D7-9CC8-61DEC25BE526}" dt="2020-12-15T08:15:28.411" v="2892"/>
          <ac:spMkLst>
            <pc:docMk/>
            <pc:sldMk cId="2543528337" sldId="291"/>
            <ac:spMk id="5" creationId="{046DEEF4-DDC6-4D4C-8DFC-20B7F325C821}"/>
          </ac:spMkLst>
        </pc:spChg>
        <pc:spChg chg="del">
          <ac:chgData name="Beruk Berhanu" userId="6b5ef383d8385fe3" providerId="LiveId" clId="{3BCF3D8A-E48F-46D7-9CC8-61DEC25BE526}" dt="2020-12-15T08:17:51.167" v="3000" actId="21"/>
          <ac:spMkLst>
            <pc:docMk/>
            <pc:sldMk cId="2543528337" sldId="291"/>
            <ac:spMk id="6" creationId="{22330D2E-A9F0-4AFF-9512-E83E0145B2E1}"/>
          </ac:spMkLst>
        </pc:spChg>
        <pc:spChg chg="add mod">
          <ac:chgData name="Beruk Berhanu" userId="6b5ef383d8385fe3" providerId="LiveId" clId="{3BCF3D8A-E48F-46D7-9CC8-61DEC25BE526}" dt="2020-12-15T08:18:44.254" v="3041" actId="20577"/>
          <ac:spMkLst>
            <pc:docMk/>
            <pc:sldMk cId="2543528337" sldId="291"/>
            <ac:spMk id="9" creationId="{8E2EAC51-862B-49FA-A208-117F893F382F}"/>
          </ac:spMkLst>
        </pc:spChg>
        <pc:spChg chg="add mod">
          <ac:chgData name="Beruk Berhanu" userId="6b5ef383d8385fe3" providerId="LiveId" clId="{3BCF3D8A-E48F-46D7-9CC8-61DEC25BE526}" dt="2020-12-15T08:18:31.981" v="3017" actId="1076"/>
          <ac:spMkLst>
            <pc:docMk/>
            <pc:sldMk cId="2543528337" sldId="291"/>
            <ac:spMk id="10" creationId="{A37AFE80-DF5C-46F9-981F-267BBF383A1B}"/>
          </ac:spMkLst>
        </pc:spChg>
        <pc:spChg chg="add mod">
          <ac:chgData name="Beruk Berhanu" userId="6b5ef383d8385fe3" providerId="LiveId" clId="{3BCF3D8A-E48F-46D7-9CC8-61DEC25BE526}" dt="2020-12-15T08:17:54.842" v="3001"/>
          <ac:spMkLst>
            <pc:docMk/>
            <pc:sldMk cId="2543528337" sldId="291"/>
            <ac:spMk id="11" creationId="{E167A809-F0D0-4EC1-8C65-74DE3D3B180A}"/>
          </ac:spMkLst>
        </pc:spChg>
        <pc:picChg chg="add del mod">
          <ac:chgData name="Beruk Berhanu" userId="6b5ef383d8385fe3" providerId="LiveId" clId="{3BCF3D8A-E48F-46D7-9CC8-61DEC25BE526}" dt="2020-12-15T08:17:51.167" v="3000" actId="21"/>
          <ac:picMkLst>
            <pc:docMk/>
            <pc:sldMk cId="2543528337" sldId="291"/>
            <ac:picMk id="7" creationId="{F3C354B8-A00E-4C1D-9308-9F23669C69EC}"/>
          </ac:picMkLst>
        </pc:picChg>
        <pc:picChg chg="add mod modCrop">
          <ac:chgData name="Beruk Berhanu" userId="6b5ef383d8385fe3" providerId="LiveId" clId="{3BCF3D8A-E48F-46D7-9CC8-61DEC25BE526}" dt="2020-12-15T08:18:53.451" v="3042" actId="732"/>
          <ac:picMkLst>
            <pc:docMk/>
            <pc:sldMk cId="2543528337" sldId="291"/>
            <ac:picMk id="12" creationId="{B74AA66F-D500-401C-B88A-205D91B1C056}"/>
          </ac:picMkLst>
        </pc:picChg>
      </pc:sldChg>
      <pc:sldChg chg="modSp add del mod">
        <pc:chgData name="Beruk Berhanu" userId="6b5ef383d8385fe3" providerId="LiveId" clId="{3BCF3D8A-E48F-46D7-9CC8-61DEC25BE526}" dt="2020-12-15T08:22:01.469" v="3136" actId="47"/>
        <pc:sldMkLst>
          <pc:docMk/>
          <pc:sldMk cId="1007030073" sldId="292"/>
        </pc:sldMkLst>
        <pc:spChg chg="mod">
          <ac:chgData name="Beruk Berhanu" userId="6b5ef383d8385fe3" providerId="LiveId" clId="{3BCF3D8A-E48F-46D7-9CC8-61DEC25BE526}" dt="2020-12-15T08:19:25.675" v="3050" actId="27636"/>
          <ac:spMkLst>
            <pc:docMk/>
            <pc:sldMk cId="1007030073" sldId="292"/>
            <ac:spMk id="4" creationId="{B320FF6A-1B12-40E0-B687-C380113C90BA}"/>
          </ac:spMkLst>
        </pc:spChg>
        <pc:spChg chg="mod">
          <ac:chgData name="Beruk Berhanu" userId="6b5ef383d8385fe3" providerId="LiveId" clId="{3BCF3D8A-E48F-46D7-9CC8-61DEC25BE526}" dt="2020-12-15T08:21:41.623" v="3133"/>
          <ac:spMkLst>
            <pc:docMk/>
            <pc:sldMk cId="1007030073" sldId="292"/>
            <ac:spMk id="5" creationId="{046DEEF4-DDC6-4D4C-8DFC-20B7F325C821}"/>
          </ac:spMkLst>
        </pc:spChg>
      </pc:sldChg>
      <pc:sldChg chg="add del">
        <pc:chgData name="Beruk Berhanu" userId="6b5ef383d8385fe3" providerId="LiveId" clId="{3BCF3D8A-E48F-46D7-9CC8-61DEC25BE526}" dt="2020-12-15T08:15:11.932" v="2885"/>
        <pc:sldMkLst>
          <pc:docMk/>
          <pc:sldMk cId="2910725034" sldId="292"/>
        </pc:sldMkLst>
      </pc:sldChg>
      <pc:sldChg chg="addSp modSp add mod">
        <pc:chgData name="Beruk Berhanu" userId="6b5ef383d8385fe3" providerId="LiveId" clId="{3BCF3D8A-E48F-46D7-9CC8-61DEC25BE526}" dt="2020-12-15T08:24:01.538" v="3230" actId="20577"/>
        <pc:sldMkLst>
          <pc:docMk/>
          <pc:sldMk cId="4239078001" sldId="293"/>
        </pc:sldMkLst>
        <pc:spChg chg="mod">
          <ac:chgData name="Beruk Berhanu" userId="6b5ef383d8385fe3" providerId="LiveId" clId="{3BCF3D8A-E48F-46D7-9CC8-61DEC25BE526}" dt="2020-12-15T08:22:28.070" v="3140"/>
          <ac:spMkLst>
            <pc:docMk/>
            <pc:sldMk cId="4239078001" sldId="293"/>
            <ac:spMk id="4" creationId="{B320FF6A-1B12-40E0-B687-C380113C90BA}"/>
          </ac:spMkLst>
        </pc:spChg>
        <pc:spChg chg="mod">
          <ac:chgData name="Beruk Berhanu" userId="6b5ef383d8385fe3" providerId="LiveId" clId="{3BCF3D8A-E48F-46D7-9CC8-61DEC25BE526}" dt="2020-12-15T08:24:01.538" v="3230" actId="20577"/>
          <ac:spMkLst>
            <pc:docMk/>
            <pc:sldMk cId="4239078001" sldId="293"/>
            <ac:spMk id="5" creationId="{046DEEF4-DDC6-4D4C-8DFC-20B7F325C821}"/>
          </ac:spMkLst>
        </pc:spChg>
        <pc:picChg chg="add mod">
          <ac:chgData name="Beruk Berhanu" userId="6b5ef383d8385fe3" providerId="LiveId" clId="{3BCF3D8A-E48F-46D7-9CC8-61DEC25BE526}" dt="2020-12-15T08:23:54.645" v="3227" actId="14100"/>
          <ac:picMkLst>
            <pc:docMk/>
            <pc:sldMk cId="4239078001" sldId="293"/>
            <ac:picMk id="7" creationId="{18FB4211-62F5-49AF-993F-F7C046B79906}"/>
          </ac:picMkLst>
        </pc:picChg>
      </pc:sldChg>
      <pc:sldChg chg="addSp modSp add mod">
        <pc:chgData name="Beruk Berhanu" userId="6b5ef383d8385fe3" providerId="LiveId" clId="{3BCF3D8A-E48F-46D7-9CC8-61DEC25BE526}" dt="2020-12-15T09:40:03.482" v="3366" actId="20577"/>
        <pc:sldMkLst>
          <pc:docMk/>
          <pc:sldMk cId="2564520698" sldId="294"/>
        </pc:sldMkLst>
        <pc:spChg chg="mod">
          <ac:chgData name="Beruk Berhanu" userId="6b5ef383d8385fe3" providerId="LiveId" clId="{3BCF3D8A-E48F-46D7-9CC8-61DEC25BE526}" dt="2020-12-15T09:40:03.482" v="3366" actId="20577"/>
          <ac:spMkLst>
            <pc:docMk/>
            <pc:sldMk cId="2564520698" sldId="294"/>
            <ac:spMk id="4" creationId="{B320FF6A-1B12-40E0-B687-C380113C90BA}"/>
          </ac:spMkLst>
        </pc:spChg>
        <pc:picChg chg="add mod">
          <ac:chgData name="Beruk Berhanu" userId="6b5ef383d8385fe3" providerId="LiveId" clId="{3BCF3D8A-E48F-46D7-9CC8-61DEC25BE526}" dt="2020-12-15T08:24:56.337" v="3281"/>
          <ac:picMkLst>
            <pc:docMk/>
            <pc:sldMk cId="2564520698" sldId="294"/>
            <ac:picMk id="7" creationId="{8B2F4EF8-4E28-4CA6-BA61-A0DD023C8CBB}"/>
          </ac:picMkLst>
        </pc:picChg>
        <pc:picChg chg="add mod">
          <ac:chgData name="Beruk Berhanu" userId="6b5ef383d8385fe3" providerId="LiveId" clId="{3BCF3D8A-E48F-46D7-9CC8-61DEC25BE526}" dt="2020-12-15T08:24:56.337" v="3281"/>
          <ac:picMkLst>
            <pc:docMk/>
            <pc:sldMk cId="2564520698" sldId="294"/>
            <ac:picMk id="8" creationId="{45416BF9-43B1-40AE-8AB1-E625328ABDAC}"/>
          </ac:picMkLst>
        </pc:picChg>
      </pc:sldChg>
      <pc:sldChg chg="addSp delSp modSp add mod">
        <pc:chgData name="Beruk Berhanu" userId="6b5ef383d8385fe3" providerId="LiveId" clId="{3BCF3D8A-E48F-46D7-9CC8-61DEC25BE526}" dt="2020-12-15T09:40:08.914" v="3367" actId="20577"/>
        <pc:sldMkLst>
          <pc:docMk/>
          <pc:sldMk cId="3820985847" sldId="295"/>
        </pc:sldMkLst>
        <pc:spChg chg="mod">
          <ac:chgData name="Beruk Berhanu" userId="6b5ef383d8385fe3" providerId="LiveId" clId="{3BCF3D8A-E48F-46D7-9CC8-61DEC25BE526}" dt="2020-12-15T09:40:08.914" v="3367" actId="20577"/>
          <ac:spMkLst>
            <pc:docMk/>
            <pc:sldMk cId="3820985847" sldId="295"/>
            <ac:spMk id="4" creationId="{B320FF6A-1B12-40E0-B687-C380113C90BA}"/>
          </ac:spMkLst>
        </pc:spChg>
        <pc:spChg chg="del">
          <ac:chgData name="Beruk Berhanu" userId="6b5ef383d8385fe3" providerId="LiveId" clId="{3BCF3D8A-E48F-46D7-9CC8-61DEC25BE526}" dt="2020-12-15T08:25:31.287" v="3314"/>
          <ac:spMkLst>
            <pc:docMk/>
            <pc:sldMk cId="3820985847" sldId="295"/>
            <ac:spMk id="5" creationId="{046DEEF4-DDC6-4D4C-8DFC-20B7F325C821}"/>
          </ac:spMkLst>
        </pc:spChg>
        <pc:picChg chg="add del mod">
          <ac:chgData name="Beruk Berhanu" userId="6b5ef383d8385fe3" providerId="LiveId" clId="{3BCF3D8A-E48F-46D7-9CC8-61DEC25BE526}" dt="2020-12-15T08:25:26.541" v="3313"/>
          <ac:picMkLst>
            <pc:docMk/>
            <pc:sldMk cId="3820985847" sldId="295"/>
            <ac:picMk id="7" creationId="{59C43879-9D0B-4CBB-A813-466C180BB484}"/>
          </ac:picMkLst>
        </pc:picChg>
        <pc:picChg chg="add del mod">
          <ac:chgData name="Beruk Berhanu" userId="6b5ef383d8385fe3" providerId="LiveId" clId="{3BCF3D8A-E48F-46D7-9CC8-61DEC25BE526}" dt="2020-12-15T08:25:26.541" v="3313"/>
          <ac:picMkLst>
            <pc:docMk/>
            <pc:sldMk cId="3820985847" sldId="295"/>
            <ac:picMk id="8" creationId="{8EBCDAC6-73EC-4F44-A84C-FA6964EC7712}"/>
          </ac:picMkLst>
        </pc:picChg>
        <pc:picChg chg="add mod">
          <ac:chgData name="Beruk Berhanu" userId="6b5ef383d8385fe3" providerId="LiveId" clId="{3BCF3D8A-E48F-46D7-9CC8-61DEC25BE526}" dt="2020-12-15T08:25:44.326" v="3319" actId="14100"/>
          <ac:picMkLst>
            <pc:docMk/>
            <pc:sldMk cId="3820985847" sldId="295"/>
            <ac:picMk id="9" creationId="{80D4B2A7-97D2-4A28-ACDE-98748F735BC4}"/>
          </ac:picMkLst>
        </pc:picChg>
        <pc:picChg chg="add mod">
          <ac:chgData name="Beruk Berhanu" userId="6b5ef383d8385fe3" providerId="LiveId" clId="{3BCF3D8A-E48F-46D7-9CC8-61DEC25BE526}" dt="2020-12-15T08:25:48.714" v="3321" actId="1076"/>
          <ac:picMkLst>
            <pc:docMk/>
            <pc:sldMk cId="3820985847" sldId="295"/>
            <ac:picMk id="10" creationId="{F59CFAE8-DF47-4FDF-9529-57B662D6B2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2791-4621-457F-B775-27D93B7C8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2A1AC-9334-49D3-A231-66BA2D3AC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E1A1-C817-4E54-92FF-3736801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D7D8-24A6-453B-9FDC-299F6193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CFD7-52B5-4ECC-B651-74159ADB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8085-70F2-432C-9DEA-51B7698C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0771-D661-448D-8C28-1FA1FF4CF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6BB1-CAD3-4E0A-8973-FFAF47FA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14B0-2F84-4099-874C-5FCD8282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0D52-1AC1-44F9-9D76-DBE39A9D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84FD6-A25E-4AC6-BB5D-6CFBCCA45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980D-3332-425A-A7D2-50877C65C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7231-36D2-4A95-B590-D79106D1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A83B-84C7-4685-AD32-1138B42A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FFE3-2653-4A9D-865F-F839C12B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0C68-24FB-4CCC-BF02-29311B07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0E14-59E1-4A0C-94EB-6F253D47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1BF9-47D9-4C3E-8FB3-DC3A2FA2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F05B-81AF-4EAE-8A6A-DC067C40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5950-5450-4597-92D3-E3FB1DCB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449D-E620-411C-BA0B-DD72BF56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BB7C-7BDF-4373-9BA1-EF6BEE46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D45-F566-4F2B-8F01-E40C824A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79990-5704-47AA-9959-9E6F6E7F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6E127-3C5B-407F-8477-ED63AE78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335B-3C7B-42A2-9901-8A769DA9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1B13-BE55-4299-8453-88A9F3B61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2C03A-22F4-4FC8-AFE7-48A388EA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1984-E73E-49D1-A369-26F3DF20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F0A1-8C3F-4B2C-8A69-1E1835A1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32C2-4A3E-4A89-9D30-99442309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0041-2407-4D4B-925F-6E541513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90A9-B59B-4E64-A91D-3C9FA272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8C2DE-AB4A-417C-8CE9-8D040B7E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7C5EF-A644-4484-95F6-90A6BE4F7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A2071-6D11-404F-AB17-2F796511B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AE122-6569-41E5-8481-57FC5D5F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B91AD-EA21-4D1F-9CB0-A7354D18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FE334-288C-4EEB-89DB-399C468D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C9A9-5C9F-4558-A888-E486CC7F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F1CA-D954-44DC-BC2B-54124CC5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68A0B-1354-4662-9729-7E0C021A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0E287-A0AE-4645-8C25-1339676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C06A8-95CE-4F65-A801-A3110E18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B595B-AFF8-411B-B245-810DDBF1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F48BF-508F-4A76-B6BB-AA69312E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D162-6FEC-4779-ADE4-854FACFD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405B-6010-4B9C-989C-6DB5B1B4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8D5D4-EBC4-48C9-8CE9-622B7306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0461B-9943-4CB1-BCA0-7CD0AE2D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90DDC-DEF9-4A14-8862-AAF0C528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E432-A712-4094-BE68-ABF8E4AF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A916-A455-4A14-9D82-49BE9675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7396D-DDF3-4969-BF5A-39639F3F8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9507C-C315-4530-AE04-32C08F8F2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B465-7EDF-4AA4-9043-7D305D8E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7599-85CF-4000-B4B6-79F7F778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9AB4-6686-4B34-9644-CBB1A3CA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5B57D-4F5D-42B5-99C5-EC425254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93BB-8A37-4DE5-B812-739D17EF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06E3-8677-4E3A-B23C-3E84AC112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7146-A7A4-4452-B68D-8B68732B83E9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6D17-F7C3-485B-81A4-0BDDA7BE3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300-D913-4153-BA74-AF67FB090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D8AE-B1C4-45BE-AD0E-16347C03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structables.com/id/Build-Your-Own-Vacuum-Rob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1216819"/>
            <a:ext cx="9144000" cy="23876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Autonomous Vacuum Cleaner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1655762"/>
          </a:xfrm>
        </p:spPr>
        <p:txBody>
          <a:bodyPr/>
          <a:lstStyle/>
          <a:p>
            <a:r>
              <a:rPr lang="en-US" b="1" dirty="0"/>
              <a:t>Biruk Berhanu</a:t>
            </a:r>
          </a:p>
          <a:p>
            <a:r>
              <a:rPr lang="en-US" b="1" dirty="0"/>
              <a:t>Advisor: Mr. Kinde </a:t>
            </a:r>
            <a:r>
              <a:rPr lang="en-US" b="1" dirty="0" err="1"/>
              <a:t>Mekuria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57200" y="1013619"/>
            <a:ext cx="355600" cy="3835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700882"/>
            <a:ext cx="3886200" cy="31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34300" y="5092700"/>
            <a:ext cx="364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01400" y="1993900"/>
            <a:ext cx="355600" cy="34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C661-1413-44F5-8808-0B8D1A4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5090-2AB9-4128-AD7A-2F2A4623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Mechanism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DC-motor driven for creating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vacuum region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DC-motor driven sweeper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E9A21-44CA-4742-AC08-50C7516C4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6" b="98214" l="5929" r="94335">
                        <a14:foregroundMark x1="9354" y1="78214" x2="9354" y2="78214"/>
                        <a14:foregroundMark x1="10408" y1="73929" x2="9618" y2="74464"/>
                        <a14:foregroundMark x1="5929" y1="73036" x2="5929" y2="73036"/>
                        <a14:foregroundMark x1="13175" y1="92321" x2="14097" y2="92321"/>
                        <a14:foregroundMark x1="20553" y1="91964" x2="26350" y2="90893"/>
                        <a14:foregroundMark x1="29908" y1="97857" x2="29908" y2="97857"/>
                        <a14:foregroundMark x1="63109" y1="31250" x2="63109" y2="31250"/>
                        <a14:foregroundMark x1="68116" y1="25714" x2="68116" y2="25714"/>
                        <a14:foregroundMark x1="62055" y1="27500" x2="75099" y2="19107"/>
                        <a14:foregroundMark x1="89987" y1="27321" x2="61660" y2="18750"/>
                        <a14:foregroundMark x1="94335" y1="39286" x2="94335" y2="36786"/>
                        <a14:foregroundMark x1="47563" y1="4464" x2="58103" y2="1964"/>
                        <a14:foregroundMark x1="58103" y1="1964" x2="65613" y2="4821"/>
                        <a14:foregroundMark x1="26087" y1="98214" x2="24769" y2="97857"/>
                        <a14:foregroundMark x1="10408" y1="94464" x2="12648" y2="91607"/>
                      </a14:backgroundRemoval>
                    </a14:imgEffect>
                  </a14:imgLayer>
                </a14:imgProps>
              </a:ext>
            </a:extLst>
          </a:blip>
          <a:srcRect l="2911"/>
          <a:stretch/>
        </p:blipFill>
        <p:spPr>
          <a:xfrm rot="744171">
            <a:off x="7328420" y="3146050"/>
            <a:ext cx="4545650" cy="3454400"/>
          </a:xfrm>
          <a:prstGeom prst="roundRect">
            <a:avLst>
              <a:gd name="adj" fmla="val 32208"/>
            </a:avLst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1E9603-1853-404E-868E-278EB1F78874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0B583-F3D4-41AB-92BD-07F2AC79D302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05" b="97073" l="6061" r="97091">
                        <a14:foregroundMark x1="68485" y1="77561" x2="68485" y2="77561"/>
                        <a14:foregroundMark x1="68485" y1="77561" x2="80364" y2="70488"/>
                        <a14:foregroundMark x1="80364" y1="70488" x2="89455" y2="56341"/>
                        <a14:foregroundMark x1="89455" y1="56341" x2="89576" y2="55122"/>
                        <a14:foregroundMark x1="88606" y1="38780" x2="93091" y2="59268"/>
                        <a14:foregroundMark x1="93091" y1="59268" x2="88606" y2="79512"/>
                        <a14:foregroundMark x1="55758" y1="7805" x2="52970" y2="11220"/>
                        <a14:foregroundMark x1="34424" y1="46098" x2="38909" y2="47073"/>
                        <a14:foregroundMark x1="6061" y1="74878" x2="36671" y2="94540"/>
                        <a14:foregroundMark x1="93576" y1="62927" x2="94061" y2="25122"/>
                        <a14:foregroundMark x1="97091" y1="39756" x2="97091" y2="31220"/>
                        <a14:foregroundMark x1="42061" y1="95610" x2="42061" y2="95610"/>
                        <a14:foregroundMark x1="37818" y1="94146" x2="40970" y2="95366"/>
                        <a14:foregroundMark x1="37212" y1="93659" x2="41697" y2="95854"/>
                        <a14:foregroundMark x1="37091" y1="93902" x2="42061" y2="97073"/>
                        <a14:backgroundMark x1="28606" y1="95366" x2="33939" y2="97561"/>
                        <a14:backgroundMark x1="66909" y1="94390" x2="66909" y2="94390"/>
                        <a14:backgroundMark x1="63879" y1="96098" x2="63879" y2="96098"/>
                        <a14:backgroundMark x1="61455" y1="97317" x2="61455" y2="97317"/>
                        <a14:backgroundMark x1="59515" y1="97317" x2="59515" y2="97317"/>
                        <a14:backgroundMark x1="56848" y1="97805" x2="56848" y2="97805"/>
                        <a14:backgroundMark x1="52485" y1="99756" x2="52485" y2="99756"/>
                        <a14:backgroundMark x1="51758" y1="98780" x2="51758" y2="9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36781">
            <a:off x="6602869" y="508001"/>
            <a:ext cx="4265976" cy="2500312"/>
          </a:xfrm>
          <a:prstGeom prst="roundRect">
            <a:avLst>
              <a:gd name="adj" fmla="val 29088"/>
            </a:avLst>
          </a:prstGeom>
        </p:spPr>
      </p:pic>
    </p:spTree>
    <p:extLst>
      <p:ext uri="{BB962C8B-B14F-4D97-AF65-F5344CB8AC3E}">
        <p14:creationId xmlns:p14="http://schemas.microsoft.com/office/powerpoint/2010/main" val="358878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9E1396E-088C-4C26-890E-33FF587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D0BB6BF-C7A1-446D-8486-E4E9B340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mode of operation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Autonomously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using Web</a:t>
            </a: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navigates freely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without any control.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019CE5-FFAC-4FDC-BF50-6D716491B1A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8DF55-BC07-4F0D-8772-E8E3041231E8}"/>
              </a:ext>
            </a:extLst>
          </p:cNvPr>
          <p:cNvSpPr/>
          <p:nvPr/>
        </p:nvSpPr>
        <p:spPr>
          <a:xfrm>
            <a:off x="6005384" y="3101546"/>
            <a:ext cx="5348416" cy="3210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AA10CD-79FB-44CF-B38A-B1C5C84DB7BD}"/>
              </a:ext>
            </a:extLst>
          </p:cNvPr>
          <p:cNvSpPr/>
          <p:nvPr/>
        </p:nvSpPr>
        <p:spPr>
          <a:xfrm>
            <a:off x="6215449" y="3323969"/>
            <a:ext cx="4955059" cy="2755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74DC00-D7BE-4119-A1A8-CE4011CE2ECC}"/>
              </a:ext>
            </a:extLst>
          </p:cNvPr>
          <p:cNvSpPr/>
          <p:nvPr/>
        </p:nvSpPr>
        <p:spPr>
          <a:xfrm>
            <a:off x="6490558" y="3521676"/>
            <a:ext cx="488092" cy="38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FD2E23-1CA0-420E-8204-8DDAC4416382}"/>
              </a:ext>
            </a:extLst>
          </p:cNvPr>
          <p:cNvSpPr/>
          <p:nvPr/>
        </p:nvSpPr>
        <p:spPr>
          <a:xfrm>
            <a:off x="8559800" y="3911600"/>
            <a:ext cx="133350" cy="527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E60F3-1CC1-419B-9204-3E98E82E8083}"/>
              </a:ext>
            </a:extLst>
          </p:cNvPr>
          <p:cNvSpPr/>
          <p:nvPr/>
        </p:nvSpPr>
        <p:spPr>
          <a:xfrm>
            <a:off x="8197850" y="4267200"/>
            <a:ext cx="481742" cy="1714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9C220D5E-EBDB-4432-9A22-01955B691C1C}"/>
              </a:ext>
            </a:extLst>
          </p:cNvPr>
          <p:cNvSpPr/>
          <p:nvPr/>
        </p:nvSpPr>
        <p:spPr>
          <a:xfrm>
            <a:off x="6598508" y="5372100"/>
            <a:ext cx="488092" cy="444500"/>
          </a:xfrm>
          <a:prstGeom prst="corne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67B6BE-16E8-42ED-88DB-F297920D70E3}"/>
              </a:ext>
            </a:extLst>
          </p:cNvPr>
          <p:cNvSpPr/>
          <p:nvPr/>
        </p:nvSpPr>
        <p:spPr>
          <a:xfrm>
            <a:off x="8197850" y="5544752"/>
            <a:ext cx="819150" cy="2718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24BD6C-B5FF-46A4-AB27-282CF85CD029}"/>
              </a:ext>
            </a:extLst>
          </p:cNvPr>
          <p:cNvSpPr/>
          <p:nvPr/>
        </p:nvSpPr>
        <p:spPr>
          <a:xfrm>
            <a:off x="9861550" y="4438650"/>
            <a:ext cx="692150" cy="704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3125 L -0.00026 0.03125 C -3.75E-6 0.03866 -0.00013 0.04606 0.00079 0.05347 C 0.00092 0.05486 0.00118 0.05648 0.00131 0.0581 C 0.00144 0.06065 0.00157 0.06366 0.00183 0.06643 C 0.00183 0.06759 0.00209 0.06875 0.00235 0.07014 C 0.00261 0.07315 0.00339 0.0794 0.00339 0.0794 C 0.00352 0.08495 0.00391 0.09028 0.00391 0.09606 C 0.00391 0.11921 0.00326 0.11481 0.00287 0.1331 C 0.00261 0.14097 0.00248 0.14907 0.00235 0.15717 C 0.00183 0.18194 0.00157 0.19629 0.00131 0.22199 C 0.00144 0.22523 0.00079 0.22916 0.00183 0.23217 C 0.00235 0.23379 0.00222 0.22824 0.00287 0.22662 L 0.00391 0.22384 C 0.0043 0.22014 0.00456 0.21829 0.00547 0.21458 C 0.00573 0.21296 0.00625 0.21134 0.00651 0.20995 C 0.0069 0.20671 0.0069 0.20347 0.00756 0.20069 C 0.00847 0.1956 0.00769 0.19977 0.0086 0.19329 C 0.00873 0.1919 0.00899 0.19074 0.00912 0.18958 C 0.00925 0.18704 0.00912 0.18449 0.00964 0.18217 C 0.01003 0.1794 0.01172 0.17477 0.01172 0.17477 C 0.01185 0.17315 0.01198 0.17153 0.01224 0.17014 C 0.01237 0.16759 0.01237 0.16504 0.01276 0.16273 C 0.01289 0.16065 0.01342 0.15903 0.01381 0.15717 C 0.01394 0.15579 0.01407 0.15463 0.01433 0.15347 C 0.01446 0.15185 0.01446 0.15023 0.01485 0.14884 C 0.01498 0.14745 0.0155 0.14629 0.01589 0.14514 C 0.01589 0.14352 0.01654 0.13588 0.01693 0.13403 C 0.01706 0.13264 0.01758 0.13148 0.01797 0.13032 C 0.01797 0.12986 0.01862 0.1243 0.01901 0.12384 C 0.0194 0.12291 0.02006 0.12245 0.02058 0.12199 C 0.02123 0.10324 0.02071 0.11504 0.02162 0.10162 C 0.02175 0.09884 0.02175 0.09583 0.02214 0.09329 C 0.02227 0.09097 0.02279 0.08889 0.02318 0.0868 C 0.02357 0.08333 0.02409 0.07754 0.02474 0.07384 C 0.025 0.07176 0.02539 0.07014 0.02579 0.06829 C 0.02592 0.06736 0.02605 0.0662 0.02631 0.06551 L 0.02735 0.06088 C 0.02748 0.05856 0.02761 0.05648 0.02787 0.0544 C 0.028 0.05278 0.02917 0.04745 0.02943 0.04699 C 0.03034 0.04259 0.0293 0.0456 0.03099 0.04143 C 0.03112 0.04004 0.03125 0.03889 0.03151 0.03773 C 0.03164 0.03611 0.03177 0.03449 0.03204 0.0331 C 0.03217 0.03194 0.0323 0.03125 0.03256 0.03032 C 0.03269 0.0287 0.03282 0.02708 0.03308 0.02569 C 0.03334 0.02315 0.03386 0.0206 0.03412 0.01829 C 0.03425 0.01574 0.03438 0.01319 0.03464 0.01088 C 0.03542 0.00162 0.03477 0.01389 0.0362 0.00162 C 0.03633 1.85185E-6 0.03646 -0.00162 0.03672 -0.00301 C 0.03685 -0.0044 0.03698 -0.00556 0.03724 -0.00671 C 0.03737 -0.00857 0.0375 -0.01065 0.03776 -0.01227 C 0.03789 -0.01366 0.03802 -0.01482 0.03829 -0.01597 C 0.03881 -0.02037 0.03868 -0.02037 0.03933 -0.02431 C 0.03946 -0.02546 0.03959 -0.02639 0.03985 -0.02709 C 0.04011 -0.02824 0.04063 -0.02894 0.04089 -0.02986 C 0.04128 -0.03171 0.04154 -0.03357 0.04193 -0.03542 L 0.04297 -0.04097 C 0.04323 -0.04283 0.04349 -0.04537 0.04454 -0.04653 C 0.04493 -0.04722 0.04558 -0.04722 0.0461 -0.04746 C 0.04636 -0.04259 0.04701 -0.03773 0.04714 -0.03264 C 0.04727 -0.02199 0.04662 -0.01088 0.04818 -0.00023 C 0.04831 0.00069 0.04844 0.00162 0.0487 0.00254 C 0.04883 0.01018 0.04909 0.01782 0.04922 0.02569 C 0.04922 0.03194 0.04805 0.06041 0.05026 0.07569 C 0.05039 0.07662 0.05052 0.07754 0.05079 0.07847 C 0.05092 0.10741 0.05092 0.13634 0.05131 0.16551 C 0.05131 0.16666 0.05157 0.16782 0.05183 0.16921 C 0.05209 0.17037 0.05248 0.17153 0.05287 0.17291 C 0.05417 0.19028 0.05378 0.18403 0.05443 0.21643 C 0.05456 0.22662 0.05469 0.2368 0.05495 0.24699 C 0.05495 0.25116 0.05521 0.25555 0.05547 0.25995 C 0.05573 0.26805 0.05625 0.2787 0.05704 0.28773 C 0.05717 0.28958 0.0573 0.29143 0.05756 0.29329 C 0.05769 0.29907 0.05769 0.30486 0.05808 0.31088 C 0.05808 0.3118 0.05847 0.3125 0.0586 0.31366 C 0.05873 0.31504 0.05951 0.32708 0.06068 0.33032 C 0.06133 0.33217 0.06172 0.33449 0.06276 0.33588 L 0.06433 0.33773 C 0.06459 0.3368 0.06498 0.33588 0.06537 0.33495 C 0.06576 0.33333 0.06615 0.32963 0.06641 0.32847 C 0.06654 0.32731 0.06667 0.32662 0.06693 0.32569 C 0.06706 0.31829 0.06719 0.31065 0.06745 0.30347 C 0.06784 0.28935 0.06719 0.29398 0.06901 0.28495 C 0.06914 0.28264 0.06927 0.28055 0.06954 0.27847 C 0.06954 0.27708 0.06993 0.27592 0.07006 0.27477 C 0.07019 0.27153 0.07032 0.26852 0.07058 0.26551 C 0.07084 0.25324 0.07097 0.23819 0.07162 0.22569 C 0.07162 0.22268 0.07188 0.22014 0.07214 0.21736 C 0.0724 0.21041 0.07292 0.2037 0.07318 0.19699 C 0.07344 0.1868 0.07305 0.17639 0.07422 0.16643 C 0.07487 0.15949 0.07461 0.16319 0.07526 0.15532 C 0.07539 0.15069 0.07539 0.14583 0.07579 0.14143 C 0.07592 0.13704 0.07657 0.13264 0.07683 0.12847 C 0.07709 0.12199 0.07696 0.11528 0.07787 0.10903 C 0.07813 0.10625 0.07852 0.10347 0.07891 0.10069 C 0.08008 0.08912 0.07865 0.1 0.07995 0.09143 C 0.08008 0.08241 0.08008 0.07338 0.08047 0.06458 C 0.08047 0.06204 0.08073 0.05949 0.08099 0.05717 C 0.08151 0.04791 0.08125 0.05 0.08204 0.04143 C 0.08217 0.03912 0.0823 0.03704 0.08256 0.03495 C 0.08321 0.025 0.08243 0.0294 0.0836 0.02384 C 0.0836 0.02245 0.08399 0.01273 0.08464 0.00995 C 0.08477 0.00879 0.08529 0.0081 0.08568 0.00717 C 0.08685 -0.00556 0.08529 0.00972 0.08829 -0.01134 C 0.08894 -0.01621 0.08907 -0.01921 0.09037 -0.02338 C 0.09063 -0.02454 0.09102 -0.02523 0.09141 -0.02616 C 0.09193 -0.03125 0.09232 -0.03611 0.09297 -0.04097 C 0.0931 -0.04259 0.0931 -0.04421 0.09349 -0.0456 C 0.09362 -0.04653 0.09375 -0.04746 0.09401 -0.04838 C 0.09532 -0.05671 0.09375 -0.04838 0.09506 -0.05486 C 0.09532 -0.05371 0.09571 -0.05255 0.0961 -0.05116 C 0.09623 -0.05 0.09636 -0.04884 0.09662 -0.04746 C 0.09688 -0.0456 0.09714 -0.04375 0.09766 -0.0419 C 0.09792 -0.04051 0.09831 -0.03889 0.0987 -0.03727 C 0.09883 -0.03658 0.09896 -0.03542 0.09922 -0.03449 C 0.09948 -0.0331 0.09987 -0.03148 0.10026 -0.02986 C 0.10039 -0.02917 0.10052 -0.02801 0.10079 -0.02709 C 0.10105 -0.02593 0.10144 -0.02477 0.10183 -0.02338 C 0.10352 -0.01667 0.10196 -0.02107 0.10391 -0.01597 C 0.10404 -0.01435 0.1043 -0.01065 0.10495 -0.00857 C 0.10521 -0.00764 0.1056 -0.00671 0.10599 -0.00579 C 0.10612 -0.00463 0.10612 -0.00347 0.10651 -0.00209 C 0.10717 0.00092 0.1086 0.0037 0.10912 0.00717 C 0.10977 0.0125 0.1099 0.01366 0.11172 0.02014 C 0.11237 0.02245 0.11329 0.02477 0.11381 0.02754 C 0.11524 0.03565 0.11433 0.03125 0.11693 0.04051 C 0.11719 0.04166 0.11771 0.04282 0.11797 0.04421 C 0.1181 0.04537 0.1181 0.04676 0.11849 0.04791 C 0.11875 0.04884 0.11954 0.04954 0.12006 0.05069 C 0.12045 0.05162 0.12071 0.05301 0.1211 0.0544 C 0.12123 0.05741 0.12136 0.06065 0.12214 0.06366 C 0.12266 0.06597 0.1237 0.06829 0.12422 0.07106 C 0.12487 0.075 0.12448 0.07268 0.12526 0.07754 C 0.12474 0.04004 0.12422 0.01852 0.12526 -0.01875 C 0.12526 -0.02107 0.12605 -0.02986 0.12683 -0.03357 C 0.12709 -0.03565 0.12787 -0.03912 0.12787 -0.03912 C 0.128 -0.04259 0.12813 -0.04607 0.12839 -0.04931 C 0.12839 -0.05139 0.12787 -0.05417 0.12891 -0.05486 C 0.12956 -0.05556 0.12995 -0.05255 0.13047 -0.05116 C 0.13073 -0.04931 0.13099 -0.04746 0.13151 -0.0456 C 0.1319 -0.04375 0.13256 -0.04213 0.13308 -0.04005 C 0.1336 -0.03796 0.13412 -0.03588 0.13464 -0.03357 C 0.13672 -0.01505 0.13438 -0.0331 0.13724 -0.0169 C 0.13815 -0.01134 0.13815 -0.00996 0.13881 -0.00486 C 0.13894 -0.00371 0.13907 -0.00255 0.13933 -0.00116 C 0.13946 0.00023 0.13946 0.00185 0.13985 0.00347 C 0.14024 0.00602 0.14102 0.00741 0.14193 0.00995 C 0.14401 0.01597 0.14258 0.01296 0.14506 0.01736 C 0.14519 0.01829 0.14532 0.01921 0.14558 0.02014 C 0.14584 0.02106 0.14636 0.02176 0.14662 0.02291 C 0.14688 0.0243 0.14688 0.02592 0.14714 0.02754 C 0.14727 0.0287 0.1474 0.02986 0.14766 0.03125 C 0.14779 0.03287 0.14792 0.03495 0.14818 0.0368 C 0.14818 0.03773 0.14922 0.03958 0.1487 0.03958 C 0.14779 0.03958 0.14727 0.0375 0.14662 0.0368 C 0.1431 0.0331 0.14258 0.0331 0.13933 0.03125 C 0.13451 0.02477 0.13659 0.02685 0.13308 0.02384 C 0.13008 0.01666 0.13295 0.02268 0.12995 0.01829 C 0.12787 0.01504 0.12826 0.01389 0.12526 0.0118 C 0.12331 0.01041 0.12227 0.00972 0.12058 0.0081 C 0.11537 0.00278 0.12318 0.00995 0.11693 0.0044 C 0.11615 0.00254 0.11485 -0.00093 0.11381 -0.00209 C 0.11329 -0.00278 0.11276 -0.00278 0.11224 -0.00301 C 0.11146 -0.00394 0.11094 -0.00533 0.11016 -0.00579 C 0.10912 -0.00671 0.10795 -0.00648 0.10704 -0.00671 C 0.10638 -0.00695 0.10599 -0.00741 0.10547 -0.00764 C 0.10508 -0.00857 0.10482 -0.00972 0.10443 -0.01042 C 0.10391 -0.01111 0.10326 -0.01111 0.10287 -0.01134 C 0.10222 -0.01204 0.1017 -0.01273 0.10131 -0.0132 C 0.10052 -0.01412 0.09987 -0.01505 0.09922 -0.01597 C 0.09844 -0.01713 0.09792 -0.01875 0.09714 -0.01968 C 0.09649 -0.0206 0.09571 -0.02107 0.09506 -0.02153 C 0.0944 -0.02222 0.09401 -0.02292 0.09349 -0.02338 C 0.0931 -0.02431 0.09284 -0.02546 0.09245 -0.02616 C 0.09193 -0.02685 0.09128 -0.02685 0.09089 -0.02709 C 0.09024 -0.02778 0.08985 -0.02847 0.08933 -0.02894 C 0.08881 -0.0294 0.08815 -0.02963 0.08776 -0.02986 C 0.08711 -0.03056 0.08672 -0.03125 0.0862 -0.03171 C 0.08529 -0.03264 0.08438 -0.0331 0.0836 -0.03357 C 0.07891 -0.0419 0.08477 -0.03195 0.08047 -0.0382 C 0.07982 -0.03912 0.07943 -0.04028 0.07891 -0.04097 C 0.07839 -0.0419 0.07774 -0.04213 0.07735 -0.04283 C 0.07474 -0.04676 0.07696 -0.04491 0.07422 -0.04653 C 0.07058 -0.05301 0.07188 -0.05 0.07006 -0.05486 C 0.06667 -0.04908 0.07006 -0.05625 0.06797 -0.0456 C 0.06706 -0.0419 0.06602 -0.03796 0.06485 -0.03449 C 0.06342 -0.03079 0.06224 -0.02685 0.06068 -0.02338 C 0.05808 -0.01806 0.05599 -0.01435 0.05495 -0.00671 L 0.05339 0.0044 C 0.05313 0.00555 0.05326 0.00694 0.05287 0.0081 C 0.05183 0.01088 0.05026 0.01319 0.04974 0.01643 C 0.04922 0.01921 0.04883 0.02199 0.04818 0.02477 C 0.0474 0.02754 0.04467 0.03356 0.04349 0.03588 C 0.04245 0.03773 0.04128 0.03935 0.04037 0.04143 C 0.03933 0.04329 0.03868 0.04583 0.03776 0.04791 C 0.03659 0.05046 0.03529 0.05278 0.03412 0.05532 C 0.03282 0.06111 0.03138 0.0669 0.03047 0.07291 C 0.02839 0.08518 0.03034 0.07407 0.02839 0.08403 C 0.028 0.08565 0.02813 0.08819 0.02735 0.08958 C 0.02474 0.09305 0.02435 0.09329 0.02214 0.09791 C 0.0211 0.09954 0.02019 0.10139 0.01954 0.10347 C 0.01745 0.10903 0.01563 0.11504 0.01381 0.12106 C 0.01289 0.12338 0.01198 0.12592 0.0112 0.12847 C 0.01042 0.13032 0.00964 0.13194 0.00912 0.13403 C 0.00573 0.14467 0.00743 0.13958 0.00391 0.14884 C 0.00339 0.15185 0.00287 0.15486 0.00235 0.1581 C 0.00079 0.16528 0.00026 0.16759 -0.00182 0.17384 C -0.0026 0.17569 -0.00325 0.17754 -0.0039 0.1794 C -0.00442 0.18032 -0.00494 0.18125 -0.00546 0.18217 C -0.00807 0.19305 -0.00612 0.18935 -0.01015 0.19514 C -0.01054 0.19629 -0.0108 0.19745 -0.01119 0.19884 C -0.01185 0.20069 -0.01289 0.20231 -0.01328 0.2044 C -0.01445 0.20879 -0.01497 0.21366 -0.01588 0.21829 C -0.01627 0.21967 -0.01666 0.22129 -0.01692 0.22291 C -0.01744 0.225 -0.01757 0.22708 -0.01796 0.2294 C -0.01849 0.23125 -0.01914 0.23287 -0.01953 0.23495 C -0.02122 0.2412 -0.01966 0.23773 -0.02213 0.24236 C -0.02317 0.24907 -0.02187 0.24352 -0.02421 0.24791 C -0.02708 0.25278 -0.02487 0.25 -0.02682 0.25532 C -0.02851 0.25949 -0.02929 0.25717 -0.03046 0.26366 C -0.03177 0.27014 -0.0302 0.2618 -0.03151 0.27014 C -0.03177 0.27106 -0.03177 0.27199 -0.03203 0.27291 C -0.03255 0.27384 -0.03307 0.27477 -0.03359 0.27569 C -0.03398 0.27754 -0.03372 0.28009 -0.03463 0.28125 L -0.03776 0.28495 C -0.03724 0.2868 -0.03698 0.28866 -0.03619 0.29051 C -0.03489 0.29398 -0.03333 0.29467 -0.03151 0.29791 C -0.03112 0.29861 -0.03086 0.29954 -0.03046 0.30069 C -0.03007 0.30208 -0.02994 0.3037 -0.02942 0.30532 C -0.02903 0.30671 -0.02838 0.3081 -0.02786 0.30995 C -0.02747 0.31157 -0.02734 0.31366 -0.02682 0.31551 C -0.02643 0.31713 -0.02578 0.31852 -0.02526 0.32014 C -0.02513 0.32083 -0.02513 0.32199 -0.02474 0.32291 C -0.02435 0.32384 -0.02369 0.32454 -0.02317 0.32569 C -0.02265 0.32685 -0.02213 0.32801 -0.02161 0.3294 C -0.01953 0.33472 -0.022 0.32963 -0.01849 0.33495 C -0.01601 0.33866 -0.0181 0.33704 -0.01536 0.33866 C -0.0151 0.33958 -0.01497 0.34143 -0.01432 0.34143 C -0.01354 0.34097 -0.01315 0.33912 -0.01276 0.33773 C -0.01237 0.33588 -0.0125 0.33379 -0.01224 0.33217 C -0.01198 0.3294 -0.01158 0.3287 -0.01067 0.32662 C -0.01028 0.32523 -0.00963 0.32407 -0.00911 0.32291 C -0.00833 0.3206 -0.00794 0.31875 -0.00651 0.31736 C -0.00612 0.31666 -0.00494 0.31528 -0.00494 0.31643 C -0.00494 0.31736 -0.00599 0.31759 -0.00651 0.31829 C -0.00599 0.31921 -0.00546 0.31991 -0.00494 0.32106 C -0.00325 0.32477 -0.00234 0.32824 -0.00026 0.33125 C 0.00013 0.33194 0.00079 0.33241 0.00131 0.3331 C 0.00157 0.33426 0.00196 0.33541 0.00235 0.3368 C 0.00274 0.33842 0.00339 0.34236 0.00339 0.34236 C 0.00365 0.34028 0.00443 0.33426 0.00495 0.3331 C 0.00599 0.33009 0.00612 0.32986 0.00704 0.32662 C 0.00717 0.32569 0.00717 0.32454 0.00756 0.32384 C 0.00808 0.32176 0.0086 0.31944 0.00964 0.31829 C 0.01003 0.31759 0.0125 0.31412 0.01329 0.31366 C 0.01368 0.31319 0.01433 0.31296 0.01485 0.31273 C 0.01589 0.31296 0.01693 0.31319 0.01797 0.31366 C 0.01862 0.31389 0.0194 0.31366 0.02006 0.31458 C 0.02123 0.31597 0.02214 0.31829 0.02318 0.32014 C 0.0237 0.32106 0.02422 0.32176 0.02474 0.32291 C 0.025 0.32384 0.02526 0.32477 0.02579 0.32569 C 0.02917 0.33264 0.02631 0.32731 0.02943 0.33032 C 0.03047 0.33125 0.03256 0.33403 0.03256 0.33403 C 0.03412 0.33842 0.03295 0.33634 0.03672 0.33866 L 0.03829 0.33958 L 0.04193 0.33866 C 0.04336 0.33819 0.04506 0.33796 0.04662 0.33773 C 0.0474 0.3375 0.04831 0.3368 0.04922 0.3368 C 0.05313 0.33611 0.05717 0.33611 0.0612 0.33588 C 0.06198 0.33541 0.06289 0.33518 0.06381 0.33495 C 0.06602 0.33379 0.06654 0.33217 0.06954 0.33217 L 0.08516 0.33125 C 0.08594 0.33055 0.08789 0.3294 0.08881 0.3294 C 0.09219 0.3287 0.09571 0.3287 0.09922 0.32847 C 0.10092 0.32778 0.10261 0.32685 0.10443 0.32662 C 0.10782 0.32592 0.11133 0.32592 0.11485 0.32477 C 0.11563 0.3243 0.11654 0.32407 0.11745 0.32384 C 0.11849 0.32315 0.1194 0.32222 0.12058 0.32199 L 0.12422 0.32106 C 0.12487 0.32037 0.12552 0.31967 0.12631 0.31921 C 0.12891 0.31713 0.1293 0.31736 0.13204 0.31643 C 0.13594 0.31157 0.13243 0.31504 0.14193 0.31366 C 0.14388 0.31319 0.14519 0.3125 0.14714 0.3118 C 0.14883 0.31204 0.15065 0.3118 0.15235 0.31273 C 0.15313 0.31296 0.15352 0.31481 0.15443 0.31551 C 0.15573 0.3162 0.15717 0.31597 0.1586 0.31643 C 0.15938 0.31666 0.16029 0.3169 0.1612 0.31736 C 0.16198 0.31782 0.16289 0.31852 0.16381 0.31921 C 0.16524 0.32014 0.16693 0.32106 0.16849 0.32199 C 0.16901 0.32222 0.1694 0.32268 0.17006 0.32291 C 0.1711 0.32315 0.17214 0.32338 0.17318 0.32384 C 0.17813 0.32569 0.17058 0.32361 0.17683 0.32569 C 0.178 0.32592 0.17917 0.32616 0.18047 0.32662 C 0.18151 0.32685 0.18295 0.32754 0.18412 0.32847 C 0.1849 0.32893 0.18568 0.33009 0.18672 0.33032 C 0.19597 0.33102 0.20547 0.33079 0.21485 0.33125 C 0.21875 0.33356 0.21407 0.33125 0.22266 0.33125 C 0.225 0.33125 0.22748 0.33171 0.22995 0.33217 C 0.2306 0.33241 0.23125 0.33264 0.23204 0.3331 C 0.23269 0.33356 0.23334 0.33472 0.23412 0.33495 C 0.23477 0.33495 0.23542 0.33426 0.2362 0.33403 C 0.23698 0.33333 0.23789 0.33287 0.23881 0.33217 C 0.23933 0.33148 0.23972 0.33055 0.24037 0.33032 C 0.24102 0.32963 0.24167 0.32963 0.24245 0.3294 C 0.24297 0.3287 0.24336 0.32778 0.24401 0.32754 L 0.2487 0.32477 C 0.24922 0.3243 0.24974 0.32407 0.25026 0.32384 C 0.25092 0.32315 0.25157 0.32245 0.25235 0.32199 C 0.25274 0.32153 0.25339 0.32129 0.25391 0.32106 C 0.25717 0.31829 0.25834 0.31666 0.26172 0.31273 C 0.26237 0.3118 0.26302 0.31065 0.26381 0.30995 C 0.2642 0.30926 0.26485 0.30926 0.26537 0.30903 C 0.26589 0.30833 0.26628 0.30764 0.26693 0.30717 C 0.26823 0.30579 0.2698 0.30509 0.2711 0.30347 C 0.27748 0.29491 0.26745 0.30833 0.27631 0.29606 C 0.27761 0.29398 0.27891 0.2919 0.28047 0.29051 C 0.28412 0.28634 0.28829 0.28356 0.29193 0.2794 C 0.29297 0.27801 0.29414 0.27708 0.29506 0.27569 C 0.2961 0.27361 0.29662 0.27222 0.29818 0.27106 C 0.29857 0.2706 0.29922 0.27037 0.29974 0.27014 C 0.3017 0.26829 0.30235 0.26666 0.30443 0.26551 C 0.30508 0.26504 0.30573 0.26481 0.30651 0.26458 C 0.31172 0.2618 0.30352 0.26551 0.31016 0.26273 C 0.31068 0.26204 0.31107 0.26134 0.31172 0.26088 C 0.31211 0.26041 0.31276 0.26041 0.31329 0.25995 C 0.31368 0.25926 0.31641 0.25509 0.31745 0.2544 C 0.32253 0.25046 0.31641 0.25671 0.32162 0.25162 C 0.32318 0.24977 0.32357 0.24884 0.32526 0.24699 C 0.32605 0.24583 0.32696 0.24514 0.32787 0.24421 C 0.32839 0.24352 0.32891 0.24305 0.32943 0.24236 C 0.33151 0.23889 0.33334 0.23379 0.3362 0.23217 C 0.33711 0.23148 0.33829 0.23148 0.33933 0.23125 C 0.33985 0.23032 0.34024 0.22916 0.34089 0.22847 C 0.34128 0.22754 0.34193 0.22731 0.34245 0.22662 C 0.34362 0.22454 0.34532 0.2206 0.34714 0.21921 C 0.34805 0.21829 0.34922 0.21782 0.35026 0.21736 C 0.35079 0.2169 0.35131 0.2169 0.35183 0.21643 L 0.35651 0.21088 L 0.35808 0.20903 C 0.3586 0.20833 0.35899 0.20741 0.35964 0.20717 L 0.3612 0.20625 C 0.36068 0.20555 0.36016 0.20486 0.35964 0.2044 C 0.35912 0.20393 0.3586 0.2037 0.35808 0.20347 C 0.35625 0.20254 0.35534 0.20278 0.35391 0.20162 C 0.35274 0.20069 0.35183 0.19954 0.35079 0.19884 C 0.34779 0.19653 0.33815 0.19259 0.33776 0.19236 C 0.33724 0.1919 0.33672 0.19166 0.3362 0.19143 C 0.33464 0.19074 0.33177 0.18981 0.33047 0.18958 C 0.32995 0.18889 0.32943 0.18796 0.32891 0.18773 C 0.32787 0.1868 0.32579 0.18588 0.32579 0.18588 C 0.32188 0.17893 0.32722 0.18796 0.32006 0.1794 C 0.31628 0.17477 0.31771 0.17708 0.31537 0.17291 C 0.31511 0.17153 0.31498 0.17037 0.31485 0.16921 C 0.31459 0.16805 0.31407 0.16736 0.31433 0.16643 C 0.31472 0.16366 0.31589 0.16204 0.31745 0.1618 C 0.32071 0.16111 0.32396 0.16111 0.32735 0.16088 C 0.32943 0.16041 0.33151 0.16018 0.3336 0.15995 C 0.33438 0.15926 0.33529 0.15879 0.3362 0.1581 C 0.33685 0.15717 0.33737 0.15579 0.33829 0.15532 C 0.34128 0.15278 0.34362 0.15185 0.34662 0.15069 C 0.34714 0.15 0.34766 0.14954 0.34818 0.14884 C 0.34987 0.14514 0.34974 0.14305 0.35183 0.14051 C 0.35287 0.13889 0.35417 0.13842 0.35547 0.13773 L 0.35756 0.13217 C 0.35782 0.13125 0.35834 0.13032 0.3586 0.1294 C 0.35873 0.12847 0.35873 0.12731 0.35912 0.12662 C 0.35951 0.12569 0.36016 0.12523 0.36068 0.12477 C 0.35977 0.11991 0.36081 0.12338 0.35808 0.12014 C 0.35704 0.11898 0.35638 0.11736 0.35547 0.11643 C 0.35313 0.11366 0.3517 0.11319 0.34922 0.1118 C 0.34623 0.11204 0.34323 0.11204 0.34037 0.11273 C 0.33972 0.11273 0.33933 0.11319 0.33881 0.11366 C 0.33737 0.11412 0.33594 0.11481 0.33464 0.11551 C 0.33386 0.11643 0.33321 0.11736 0.33256 0.11829 C 0.33204 0.11875 0.33151 0.11921 0.33099 0.11921 C 0.32292 0.11875 0.31498 0.11782 0.30704 0.11736 C 0.3073 0.10671 0.30704 0.10046 0.30808 0.09143 C 0.30808 0.09004 0.30834 0.08889 0.3086 0.08773 C 0.30886 0.08634 0.30925 0.08518 0.30964 0.08403 C 0.30977 0.0831 0.30977 0.08194 0.31016 0.08125 C 0.31068 0.07963 0.31133 0.07847 0.31224 0.07754 C 0.31381 0.07546 0.31745 0.07291 0.31745 0.07291 C 0.31914 0.06805 0.31758 0.07129 0.3211 0.06736 C 0.32136 0.0669 0.32396 0.06319 0.32474 0.06273 C 0.32539 0.06204 0.32605 0.06204 0.32683 0.0618 C 0.32735 0.06111 0.32787 0.06065 0.32839 0.05995 C 0.32995 0.05741 0.33047 0.05555 0.33204 0.05254 C 0.33243 0.05139 0.33308 0.05069 0.3336 0.04977 C 0.33438 0.04791 0.33529 0.04583 0.3362 0.04421 C 0.33959 0.03727 0.3375 0.04467 0.34297 0.03032 C 0.34323 0.0294 0.34362 0.02847 0.34401 0.02754 C 0.34454 0.02592 0.34493 0.0243 0.34558 0.02291 C 0.34597 0.02153 0.34662 0.02037 0.34714 0.01921 C 0.34831 0.0125 0.34662 0.02037 0.34922 0.01366 C 0.34948 0.01273 0.34935 0.01157 0.34974 0.01088 C 0.35026 0.00903 0.35118 0.00787 0.35183 0.00625 C 0.35235 0.0044 0.35274 0.00231 0.35339 0.00069 C 0.35378 -0.0007 0.35443 -0.00185 0.35495 -0.00301 C 0.35599 -0.00579 0.35704 -0.00857 0.35808 -0.01134 L 0.35912 -0.01412 C 0.35886 -0.01551 0.35886 -0.0169 0.3586 -0.01783 C 0.35821 -0.01921 0.35743 -0.02037 0.35704 -0.02153 C 0.35664 -0.02246 0.35625 -0.02338 0.35599 -0.02431 C 0.35521 -0.02685 0.35443 -0.02917 0.35391 -0.03171 C 0.35287 -0.03634 0.353 -0.03658 0.35131 -0.04005 C 0.35026 -0.04213 0.34896 -0.04352 0.34818 -0.0456 C 0.34714 -0.04815 0.34688 -0.04931 0.34558 -0.05116 C 0.34454 -0.05255 0.34245 -0.05486 0.34245 -0.05486 C 0.34167 -0.05371 0.34102 -0.05255 0.34037 -0.05116 C 0.33815 -0.04792 0.33698 -0.04676 0.33464 -0.04375 C 0.33217 -0.03773 0.32982 -0.03125 0.32735 -0.02523 C 0.32605 -0.02246 0.32435 -0.01991 0.32318 -0.0169 C 0.32123 -0.01273 0.32032 -0.00741 0.31797 -0.00394 C 0.31641 -0.00185 0.31446 -0.00046 0.31329 0.00254 C 0.31276 0.0037 0.31211 0.00486 0.31172 0.00625 C 0.3112 0.00741 0.31107 0.00879 0.31068 0.00995 C 0.3099 0.0118 0.30899 0.01366 0.30808 0.01551 C 0.30638 0.01852 0.3043 0.02106 0.30287 0.02477 C 0.30183 0.02708 0.30092 0.02986 0.29974 0.03217 C 0.29649 0.03819 0.29297 0.04352 0.28985 0.04977 C 0.2875 0.05393 0.28568 0.05903 0.2836 0.06366 C 0.27982 0.07129 0.27592 0.07893 0.27214 0.0868 C 0.27123 0.08842 0.27019 0.09028 0.26954 0.09236 C 0.26823 0.09537 0.26732 0.09884 0.26589 0.10162 C 0.26511 0.10278 0.26433 0.10393 0.26381 0.10532 C 0.26315 0.10671 0.26289 0.10856 0.26224 0.10995 C 0.25951 0.11504 0.25625 0.11921 0.25391 0.12477 C 0.25261 0.12754 0.25157 0.13032 0.25026 0.1331 C 0.24896 0.13541 0.24714 0.1368 0.2461 0.13958 C 0.2405 0.15254 0.23698 0.16713 0.23047 0.17847 C 0.22761 0.1831 0.22435 0.18727 0.22162 0.19236 C 0.22006 0.19491 0.21927 0.19653 0.21745 0.19884 C 0.21407 0.20254 0.21615 0.19815 0.21276 0.2044 C 0.21211 0.20532 0.21172 0.20694 0.2112 0.2081 C 0.21029 0.20949 0.20925 0.21018 0.2086 0.2118 C 0.19779 0.23449 0.21771 0.19977 0.1987 0.23588 C 0.1905 0.25116 0.19193 0.24791 0.1862 0.2544 C 0.18555 0.25486 0.18516 0.25555 0.18464 0.25625 C 0.18386 0.25671 0.18321 0.25741 0.18256 0.2581 C 0.17969 0.26088 0.1823 0.25903 0.17943 0.26088 C 0.17579 0.25602 0.17058 0.24977 0.16745 0.24421 C 0.16641 0.24236 0.16524 0.24051 0.16433 0.23866 C 0.1612 0.23194 0.15834 0.225 0.15547 0.21829 C 0.15313 0.21319 0.15092 0.20833 0.1487 0.20347 C 0.14727 0.20023 0.14597 0.19768 0.14506 0.19421 C 0.14454 0.19236 0.1444 0.19028 0.14401 0.18866 C 0.14349 0.1868 0.14284 0.18565 0.14245 0.18403 C 0.14193 0.18217 0.1418 0.18009 0.14141 0.17847 C 0.14076 0.17546 0.13985 0.17291 0.13933 0.17014 C 0.13711 0.15903 0.13581 0.14722 0.13308 0.1368 C 0.13164 0.13148 0.13021 0.12824 0.12839 0.12384 C 0.12813 0.12291 0.128 0.12176 0.12787 0.12106 C 0.12748 0.11967 0.12709 0.11852 0.12683 0.11736 C 0.12618 0.11481 0.12657 0.11273 0.12526 0.11088 C 0.12474 0.11018 0.12422 0.11018 0.1237 0.10995 C 0.12123 0.11643 0.12422 0.10787 0.12162 0.11829 C 0.12123 0.11967 0.11823 0.12754 0.11797 0.12847 C 0.11693 0.13009 0.11576 0.13125 0.11485 0.1331 C 0.11185 0.13773 0.10756 0.1456 0.10547 0.15162 C 0.09987 0.16643 0.10065 0.16713 0.09714 0.18217 C 0.09558 0.18819 0.09375 0.19421 0.09245 0.20069 C 0.0918 0.20301 0.0918 0.20555 0.09141 0.2081 C 0.09102 0.20995 0.0905 0.21157 0.09037 0.21366 C 0.08998 0.21574 0.08933 0.22523 0.08881 0.2294 C 0.08842 0.23148 0.08802 0.23356 0.08776 0.23588 C 0.08724 0.23912 0.08711 0.24259 0.08672 0.24606 C 0.08633 0.24791 0.08295 0.26574 0.08204 0.27106 C 0.08073 0.27778 0.07917 0.28426 0.07839 0.29143 C 0.07709 0.30254 0.07696 0.30301 0.07579 0.31643 C 0.07565 0.31713 0.07487 0.32708 0.07474 0.32847 C 0.07448 0.32963 0.07396 0.33079 0.0737 0.33217 C 0.06967 0.325 0.0737 0.33171 0.06849 0.32477 C 0.06667 0.32222 0.06289 0.31643 0.06172 0.31366 C 0.06029 0.31041 0.05899 0.30694 0.05808 0.30347 C 0.05352 0.2875 0.05704 0.29028 0.05026 0.27199 C 0.04987 0.27106 0.04961 0.26991 0.04922 0.26921 C 0.0474 0.26643 0.04532 0.26412 0.04349 0.2618 C 0.0418 0.25949 0.04037 0.25741 0.03881 0.25532 L 0.03412 0.24884 C 0.03256 0.24653 0.03099 0.24421 0.02943 0.24236 C 0.02579 0.23819 0.02149 0.23565 0.01849 0.23032 C 0.01485 0.22384 0.01368 0.22199 0.01016 0.21458 C 0.00964 0.21366 0.00964 0.21204 0.00912 0.2118 C -0.00065 0.20416 0.00469 0.21134 -0.00182 0.20532 C -0.00442 0.20278 -0.00768 0.19884 -0.00963 0.19514 C -0.01093 0.19282 -0.01171 0.18981 -0.01276 0.18773 C -0.01289 0.1875 -0.0181 0.17685 -0.02005 0.17662 C -0.02552 0.17546 -0.03086 0.17592 -0.03619 0.17569 C -0.03463 0.17384 -0.03333 0.17153 -0.03151 0.17014 C -0.02864 0.16759 -0.02174 0.16574 -0.01901 0.16458 C -0.01002 0.16018 -0.00117 0.15393 0.00808 0.15069 C 0.01133 0.1493 0.01472 0.14861 0.01797 0.14699 C 0.02175 0.14491 0.02552 0.14166 0.02943 0.13958 C 0.05821 0.12291 0.03894 0.13565 0.05131 0.12754 C 0.06003 0.1118 0.04206 0.14329 0.05599 0.12199 C 0.06355 0.11018 0.0655 0.10208 0.07422 0.09236 C 0.08334 0.08194 0.07787 0.0875 0.09089 0.07662 C 0.09141 0.07523 0.0918 0.07384 0.09245 0.07291 C 0.09284 0.07199 0.09349 0.07176 0.09401 0.07106 C 0.09454 0.07014 0.09493 0.06898 0.09558 0.06829 C 0.0974 0.06528 0.09896 0.06157 0.10131 0.05995 C 0.10612 0.05648 0.1017 0.05995 0.10599 0.05532 C 0.10717 0.05393 0.10847 0.05301 0.10964 0.05162 C 0.11133 0.04907 0.1125 0.0456 0.11433 0.04329 C 0.12227 0.03148 0.11224 0.04606 0.1211 0.03403 C 0.12214 0.03241 0.12305 0.03079 0.12422 0.0294 C 0.12552 0.02731 0.12696 0.02569 0.12839 0.02384 C 0.12943 0.02222 0.13034 0.02037 0.13151 0.01921 C 0.13373 0.01643 0.13985 0.01227 0.14193 0.01088 C 0.14258 0.00926 0.1431 0.00717 0.14401 0.00625 C 0.1448 0.00509 0.1461 0.00509 0.14714 0.0044 C 0.14779 0.0037 0.14844 0.00324 0.14922 0.00254 C 0.14987 0.00162 0.15052 0.00046 0.15131 -0.00023 C 0.15287 -0.00255 0.15313 -0.00232 0.15495 -0.00486 C 0.15547 -0.00579 0.15586 -0.00695 0.15651 -0.00764 C 0.1573 -0.00903 0.15821 -0.00996 0.15912 -0.01134 C 0.15951 -0.01227 0.15977 -0.01343 0.16016 -0.01412 C 0.16055 -0.01551 0.1612 -0.01667 0.16172 -0.01783 C 0.16198 -0.02361 0.16198 -0.02662 0.16276 -0.03171 C 0.16289 -0.03287 0.16302 -0.03357 0.16329 -0.03449 C 0.16342 -0.03588 0.16342 -0.03704 0.16381 -0.0382 C 0.16394 -0.03935 0.16446 -0.04005 0.16485 -0.04097 C 0.16641 -0.05232 0.16381 -0.03634 0.16693 -0.04838 C 0.16719 -0.05 0.16719 -0.05162 0.16745 -0.05301 C 0.16758 -0.0544 0.16771 -0.05556 0.16797 -0.05671 C 0.16823 -0.05278 0.16875 -0.04375 0.16954 -0.04005 C 0.17045 -0.03565 0.17214 -0.03171 0.17318 -0.02709 C 0.17396 -0.02292 0.17461 -0.01852 0.17579 -0.01412 C 0.18021 0.00347 0.18021 -0.00371 0.1836 0.01643 C 0.1862 0.03287 0.18829 0.04977 0.19089 0.06643 C 0.19154 0.07129 0.19284 0.07616 0.19349 0.08125 C 0.19493 0.09421 0.19597 0.10764 0.19714 0.12106 C 0.19753 0.12685 0.19766 0.12963 0.1987 0.13588 C 0.19909 0.13866 0.19948 0.14143 0.20026 0.14421 C 0.20743 0.16805 0.19857 0.12361 0.21016 0.16921 L 0.21745 0.19791 C 0.21823 0.20116 0.21901 0.20463 0.22006 0.2081 C 0.22149 0.21366 0.22344 0.21898 0.22474 0.22477 C 0.23308 0.26204 0.22032 0.2044 0.22839 0.24421 C 0.22943 0.24954 0.23073 0.25463 0.23204 0.25995 C 0.23217 0.26134 0.23243 0.26296 0.23256 0.26458 C 0.23269 0.26782 0.23243 0.27129 0.23308 0.27477 C 0.23321 0.27592 0.23412 0.27639 0.23464 0.27754 C 0.23516 0.27893 0.23555 0.28055 0.2362 0.28217 C 0.23802 0.28727 0.24024 0.29213 0.24193 0.29791 C 0.24258 0.30023 0.2431 0.30278 0.24401 0.30532 C 0.24506 0.3081 0.24649 0.31065 0.24766 0.31366 C 0.24805 0.31458 0.24831 0.31597 0.2487 0.31736 C 0.24896 0.31829 0.24935 0.31921 0.24974 0.32014 C 0.24987 0.32222 0.24974 0.32454 0.25026 0.32662 C 0.25092 0.32986 0.25196 0.33032 0.25339 0.33217 C 0.25508 0.33426 0.25599 0.33565 0.25756 0.33866 C 0.25795 0.33935 0.25821 0.34051 0.2586 0.34143 C 0.25886 0.34051 0.25938 0.33958 0.25964 0.33866 C 0.2599 0.33634 0.2599 0.33426 0.26016 0.33217 C 0.26042 0.32616 0.26081 0.32037 0.2612 0.31458 C 0.26159 0.30671 0.26198 0.2956 0.26276 0.28866 C 0.26342 0.28055 0.26433 0.27245 0.26537 0.26458 C 0.26563 0.26134 0.26641 0.25555 0.26745 0.25254 C 0.26784 0.25116 0.26849 0.25 0.26901 0.24884 C 0.26927 0.24699 0.2694 0.24491 0.27006 0.24329 C 0.27071 0.2412 0.27214 0.23727 0.27266 0.23495 C 0.27292 0.2331 0.27344 0.22801 0.2737 0.22662 C 0.27383 0.22523 0.27383 0.22407 0.27422 0.22291 C 0.27435 0.22176 0.27487 0.22106 0.27526 0.22014 C 0.27539 0.21875 0.27552 0.21759 0.27579 0.21643 C 0.27592 0.21458 0.27592 0.2125 0.27631 0.21088 C 0.27644 0.20972 0.27696 0.20903 0.27735 0.2081 C 0.27748 0.20671 0.27709 0.20463 0.27787 0.2044 C 0.27839 0.20393 0.27852 0.20602 0.27891 0.20717 C 0.2793 0.20856 0.27956 0.21018 0.27995 0.2118 C 0.28034 0.21389 0.28047 0.21597 0.28099 0.21829 C 0.28295 0.22754 0.28464 0.23426 0.28776 0.24236 C 0.28946 0.24699 0.2918 0.25116 0.29349 0.25625 C 0.29519 0.26134 0.29649 0.26736 0.29818 0.27291 C 0.30026 0.27963 0.30274 0.28611 0.30495 0.29329 C 0.3056 0.2956 0.30586 0.29815 0.30651 0.30069 C 0.3073 0.3037 0.30821 0.30671 0.30912 0.30995 L 0.31016 0.31366 C 0.31042 0.31481 0.31055 0.31643 0.3112 0.31736 L 0.31276 0.31921 C 0.31394 0.32569 0.31276 0.32361 0.31537 0.32662 L 0.31745 0.33217 L 0.31849 0.33495 C 0.31862 0.33611 0.31823 0.33866 0.31901 0.33866 C 0.31967 0.33866 0.31927 0.33611 0.31954 0.33495 C 0.32032 0.32708 0.32123 0.31944 0.32214 0.3118 C 0.32357 0.29884 0.32331 0.30509 0.32422 0.28773 C 0.32435 0.28241 0.32435 0.27708 0.32474 0.27199 C 0.325 0.26759 0.32579 0.26319 0.32631 0.25903 C 0.32644 0.24791 0.32644 0.23657 0.32683 0.22569 C 0.32696 0.2169 0.32761 0.20833 0.32787 0.19977 L 0.32839 0.1794 C 0.32852 0.15393 0.32852 0.1287 0.32891 0.10347 C 0.32891 0.10231 0.32917 0.10162 0.32943 0.10069 C 0.33112 0.08935 0.32748 0.10949 0.33099 0.08495 C 0.33112 0.08379 0.33164 0.0831 0.33204 0.08217 C 0.3323 0.07893 0.33256 0.07592 0.33308 0.07291 C 0.33321 0.07153 0.33373 0.07037 0.33412 0.06921 C 0.33529 0.06366 0.3336 0.06898 0.33568 0.06366 C 0.3349 0.05023 0.33555 0.05856 0.33412 0.04606 C 0.33373 0.04282 0.33347 0.03981 0.33308 0.0368 C 0.3306 0.02037 0.33217 0.03657 0.32995 0.01921 C 0.32722 -0.0007 0.33073 0.01898 0.32787 -0.00671 C 0.32774 -0.00787 0.32696 -0.00857 0.32683 -0.00949 C 0.32618 -0.01227 0.32565 -0.01505 0.32526 -0.01783 C 0.32214 -0.03658 0.32605 -0.01343 0.32318 -0.02986 C 0.32279 -0.03218 0.32253 -0.03426 0.32214 -0.03634 C 0.32175 -0.03796 0.32136 -0.03959 0.3211 -0.04097 C 0.32084 -0.04236 0.32097 -0.04398 0.32058 -0.04468 C 0.32019 -0.04537 0.31719 -0.04699 0.31641 -0.04746 C 0.31602 -0.04838 0.3155 -0.04931 0.31537 -0.05023 C 0.31485 -0.05324 0.31433 -0.05949 0.31433 -0.05949 C 0.31381 -0.05764 0.31315 -0.05602 0.31276 -0.05394 C 0.31237 -0.05278 0.31237 -0.05162 0.31224 -0.05023 C 0.30821 -0.0132 0.31211 -0.04954 0.31016 -0.02616 C 0.30925 -0.01667 0.30886 -0.01459 0.30756 -0.00486 C 0.30612 0.02361 0.30717 0.01366 0.30235 0.04606 C 0.30105 0.0544 0.29987 0.06296 0.29818 0.07106 C 0.29362 0.09097 0.29467 0.08287 0.29349 0.09421 C 0.29297 0.09329 0.29232 0.09236 0.29193 0.09143 C 0.29141 0.09028 0.29115 0.08889 0.29089 0.08773 C 0.29037 0.08611 0.28985 0.08449 0.28933 0.0831 C 0.28829 0.08079 0.28724 0.0787 0.2862 0.07662 C 0.28308 0.0618 0.28204 0.05787 0.27995 0.04329 C 0.2793 0.03889 0.27891 0.03449 0.27839 0.03032 C 0.27787 0.02731 0.27709 0.02477 0.27683 0.02199 C 0.27605 0.01666 0.27592 0.01134 0.27526 0.00625 C 0.2737 -0.0044 0.27396 -0.00093 0.2711 -0.00671 C 0.26719 -0.01459 0.27084 -0.0088 0.26641 -0.01505 C 0.2655 -0.01783 0.26459 -0.0206 0.26381 -0.02338 C 0.26302 -0.02616 0.26263 -0.0294 0.26172 -0.03171 C 0.26003 -0.03611 0.25808 -0.04005 0.25599 -0.04375 C 0.25118 -0.05232 0.25352 -0.04977 0.24974 -0.05301 C 0.24987 -0.02801 0.24974 -0.00301 0.25026 0.02199 C 0.25026 0.02569 0.25026 0.02963 0.25131 0.0331 C 0.25157 0.03426 0.25196 0.03541 0.25235 0.0368 C 0.25274 0.03819 0.25339 0.03958 0.25391 0.04143 C 0.25469 0.04444 0.25521 0.04745 0.25599 0.05069 C 0.25651 0.05301 0.25743 0.05555 0.25808 0.0581 C 0.25925 0.06296 0.26042 0.06782 0.26172 0.07291 C 0.26224 0.075 0.26289 0.07708 0.26329 0.0794 C 0.26394 0.08426 0.26472 0.08912 0.26537 0.09421 C 0.26537 0.09467 0.26641 0.10602 0.26641 0.10625 C 0.26589 0.10741 0.26485 0.1044 0.26433 0.10347 C 0.26198 0.09954 0.25977 0.09514 0.25756 0.09143 C 0.2556 0.08819 0.25365 0.08541 0.25183 0.08217 C 0.24467 0.06944 0.24545 0.07222 0.23933 0.05254 C 0.23802 0.04838 0.23737 0.04352 0.2362 0.03958 C 0.23047 0.0206 0.2336 0.02315 0.22839 0.02014 C 0.22787 0.01875 0.22735 0.01759 0.22683 0.01643 C 0.22631 0.01528 0.22552 0.01481 0.22526 0.01366 C 0.22474 0.01204 0.225 0.01041 0.22474 0.00903 C 0.22409 0.00625 0.22331 0.00393 0.22266 0.00162 C 0.22097 -0.01505 0.2224 -0.00255 0.22006 -0.01783 C 0.21967 -0.02037 0.21927 -0.02292 0.21901 -0.02523 C 0.21797 -0.03148 0.21771 -0.03287 0.21693 -0.03727 C 0.21667 -0.02986 0.21667 -0.02246 0.21641 -0.01505 C 0.21615 -0.0088 0.2142 0.00416 0.21381 0.0081 C 0.21315 0.01389 0.21276 0.01967 0.21224 0.02569 C 0.21068 0.03866 0.20873 0.05139 0.20756 0.06458 C 0.2073 0.06643 0.2073 0.06829 0.20704 0.07014 C 0.20677 0.07129 0.20625 0.07245 0.20599 0.07384 C 0.20469 0.07916 0.20638 0.07384 0.20443 0.0794 C 0.20313 0.09213 0.20469 0.07685 0.20287 0.09143 C 0.20131 0.10301 0.20235 0.09884 0.20026 0.11088 C 0.19961 0.11412 0.1987 0.11759 0.19818 0.12106 C 0.19636 0.13102 0.19454 0.1412 0.19297 0.15162 C 0.19193 0.15741 0.19141 0.16342 0.19037 0.16921 C 0.18894 0.17569 0.18724 0.18217 0.18568 0.18866 C 0.18516 0.19051 0.18464 0.19236 0.18412 0.19421 C 0.1836 0.19537 0.18308 0.19653 0.18256 0.19791 C 0.1823 0.1993 0.1823 0.20092 0.18204 0.20254 C 0.17774 0.22176 0.18112 0.20208 0.17943 0.21366 C 0.17839 0.22037 0.17722 0.22708 0.17631 0.23403 C 0.17513 0.24143 0.17526 0.2419 0.1737 0.24977 C 0.17344 0.25092 0.17214 0.25509 0.17162 0.25625 C 0.17097 0.25717 0.17019 0.25787 0.16954 0.25903 C 0.16888 0.25972 0.16849 0.26088 0.16797 0.2618 C 0.16706 0.25926 0.16589 0.25694 0.16537 0.2544 C 0.16355 0.24583 0.1612 0.22847 0.1612 0.22847 C 0.15925 0.19977 0.16107 0.2243 0.15756 0.18588 C 0.153 0.1368 0.15834 0.19282 0.15495 0.15347 C 0.15456 0.15 0.15417 0.14653 0.15391 0.14329 C 0.15313 0.13727 0.15261 0.13148 0.15183 0.12569 C 0.15157 0.1243 0.15157 0.12315 0.15131 0.12199 C 0.15065 0.11967 0.14961 0.11805 0.1487 0.11643 C 0.14779 0.1169 0.14675 0.11713 0.1461 0.11829 C 0.14532 0.11921 0.14493 0.1206 0.14454 0.12199 C 0.14128 0.12986 0.14323 0.125 0.14089 0.13403 C 0.13842 0.14282 0.13555 0.15139 0.1336 0.16088 C 0.1319 0.16852 0.13073 0.175 0.12839 0.18217 C 0.1267 0.1868 0.12487 0.1912 0.12318 0.19606 C 0.11498 0.21829 0.12605 0.18866 0.12058 0.20347 C 0.12006 0.20671 0.1198 0.2081 0.11954 0.2118 C 0.11927 0.21389 0.1194 0.2162 0.11901 0.21829 C 0.11849 0.2206 0.11758 0.22245 0.11693 0.22477 C 0.11498 0.22963 0.11276 0.23426 0.1112 0.23958 C 0.1043 0.26134 0.11446 0.2294 0.10287 0.26273 C 0.10157 0.26597 0.09896 0.27731 0.09818 0.28032 C 0.09766 0.28171 0.09714 0.28333 0.09662 0.28495 C 0.09636 0.28611 0.0961 0.28727 0.0961 0.28866 C 0.09558 0.29467 0.09597 0.29745 0.09506 0.30254 C 0.09467 0.30393 0.0944 0.30555 0.09401 0.30717 C 0.0931 0.30995 0.08985 0.31852 0.08933 0.32014 C 0.08907 0.32153 0.08894 0.32315 0.08881 0.32477 C 0.08855 0.32569 0.08868 0.32801 0.08829 0.32754 C 0.08724 0.32616 0.08711 0.32384 0.08672 0.32199 C 0.0823 0.3037 0.08946 0.32824 0.08047 0.29791 C 0.07461 0.27824 0.06927 0.26296 0.06068 0.24514 C 0.05964 0.24282 0.05847 0.24074 0.05756 0.23866 C 0.05677 0.2368 0.05599 0.23495 0.05547 0.2331 C 0.05495 0.23148 0.05495 0.22963 0.05443 0.22847 C 0.05404 0.22754 0.05326 0.22778 0.05287 0.22754 C 0.05196 0.22662 0.05105 0.22546 0.05026 0.22477 C 0.04805 0.22245 0.04584 0.22129 0.04401 0.21829 C 0.04258 0.21597 0.04154 0.21319 0.04037 0.21088 C 0.03829 0.20694 0.0362 0.20324 0.03412 0.19977 C 0.02917 0.19166 0.02357 0.18518 0.01954 0.17569 C 0.01836 0.17291 0.01667 0.16921 0.01589 0.16643 C 0.01459 0.16204 0.01537 0.16204 0.01381 0.15903 C 0.01289 0.15717 0.01185 0.15602 0.0112 0.1544 C 0.01016 0.15162 0.00951 0.14861 0.0086 0.14606 C 0.00638 0.13935 0.00365 0.13333 0.00183 0.12662 C 0.00105 0.12407 0.00039 0.12153 -0.00026 0.11921 C -0.00182 0.11435 -0.00221 0.11412 -0.00338 0.10903 C -0.00403 0.10625 -0.00364 0.10231 -0.00494 0.10069 C -0.00546 0.1 -0.00612 0.09954 -0.00651 0.09884 C -0.00898 0.09398 -0.01041 0.0875 -0.01328 0.08403 C -0.0151 0.08171 -0.02487 0.07083 -0.0289 0.06458 C -0.02955 0.06366 -0.03007 0.06273 -0.03046 0.0618 C -0.03151 0.05972 -0.03229 0.05741 -0.03307 0.05532 C -0.03333 0.05347 -0.03333 0.05139 -0.03359 0.04977 C -0.03385 0.04861 -0.03463 0.04791 -0.03463 0.04699 C -0.03489 0.03889 -0.03463 0.03079 -0.03411 0.02291 C -0.03398 0.01829 -0.03125 0.02037 -0.02994 0.01829 L -0.02942 0.01736 L -0.02421 0.00717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1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path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(Method 1)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moves only</a:t>
            </a:r>
          </a:p>
          <a:p>
            <a:pPr marL="457200" lvl="1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orthogonally to the wall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whole room as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one rectangle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b="1" dirty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D8148-13E6-4470-8CAD-CFADD7F33B33}"/>
              </a:ext>
            </a:extLst>
          </p:cNvPr>
          <p:cNvSpPr/>
          <p:nvPr/>
        </p:nvSpPr>
        <p:spPr>
          <a:xfrm>
            <a:off x="5776784" y="2301875"/>
            <a:ext cx="5348416" cy="3210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319AB-D286-49B0-A264-6398CCDD6994}"/>
              </a:ext>
            </a:extLst>
          </p:cNvPr>
          <p:cNvSpPr/>
          <p:nvPr/>
        </p:nvSpPr>
        <p:spPr>
          <a:xfrm>
            <a:off x="5986849" y="2524298"/>
            <a:ext cx="4955059" cy="2755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9E7FE1-EABB-46A7-A3B1-57282DFB3C24}"/>
              </a:ext>
            </a:extLst>
          </p:cNvPr>
          <p:cNvSpPr/>
          <p:nvPr/>
        </p:nvSpPr>
        <p:spPr>
          <a:xfrm>
            <a:off x="6261958" y="2722005"/>
            <a:ext cx="488092" cy="38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717B8-A741-4BBA-874F-C5FA35923216}"/>
              </a:ext>
            </a:extLst>
          </p:cNvPr>
          <p:cNvSpPr/>
          <p:nvPr/>
        </p:nvSpPr>
        <p:spPr>
          <a:xfrm>
            <a:off x="8331200" y="3111929"/>
            <a:ext cx="133350" cy="527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F1A0CD-8C7B-430E-8895-58C8EE695A05}"/>
              </a:ext>
            </a:extLst>
          </p:cNvPr>
          <p:cNvSpPr/>
          <p:nvPr/>
        </p:nvSpPr>
        <p:spPr>
          <a:xfrm>
            <a:off x="7969250" y="3467529"/>
            <a:ext cx="481742" cy="1714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D31F8683-718E-405E-A170-B230D89105E8}"/>
              </a:ext>
            </a:extLst>
          </p:cNvPr>
          <p:cNvSpPr/>
          <p:nvPr/>
        </p:nvSpPr>
        <p:spPr>
          <a:xfrm>
            <a:off x="6369908" y="4572429"/>
            <a:ext cx="488092" cy="444500"/>
          </a:xfrm>
          <a:prstGeom prst="corne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816E6-DC98-4799-A712-1BF475986585}"/>
              </a:ext>
            </a:extLst>
          </p:cNvPr>
          <p:cNvSpPr/>
          <p:nvPr/>
        </p:nvSpPr>
        <p:spPr>
          <a:xfrm>
            <a:off x="7969250" y="4745081"/>
            <a:ext cx="819150" cy="2718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0DDF-25CF-4D0A-8C9E-8B2FC65670C2}"/>
              </a:ext>
            </a:extLst>
          </p:cNvPr>
          <p:cNvSpPr/>
          <p:nvPr/>
        </p:nvSpPr>
        <p:spPr>
          <a:xfrm>
            <a:off x="9632950" y="3638979"/>
            <a:ext cx="692150" cy="704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48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357 L -0.00052 0.03357 C -0.00013 0.09908 -0.01093 0.16806 0.00079 0.23009 C 0.00157 0.23472 0.00079 0.23287 0.00326 0.23565 C 0.00704 0.23542 0.01094 0.23658 0.01446 0.23449 C 0.01615 0.23357 0.01706 0.22755 0.01758 0.22454 C 0.01693 0.17963 0.01641 0.15371 0.01641 0.10347 C 0.01641 0.07546 0.01667 0.04722 0.01693 0.01898 C 0.01732 -0.01111 0.01667 0.00949 0.01888 -0.00648 C 0.02032 -0.01667 0.01914 -0.01273 0.02136 -0.01875 C 0.02162 -0.02014 0.02149 -0.02176 0.02201 -0.02315 C 0.0224 -0.0243 0.02331 -0.02454 0.02383 -0.02546 C 0.02448 -0.02639 0.02513 -0.02754 0.02579 -0.0287 C 0.02592 -0.03009 0.02592 -0.03171 0.02631 -0.0331 C 0.02735 -0.03611 0.02995 -0.03819 0.03138 -0.03981 C 0.03204 -0.04051 0.03256 -0.04143 0.03321 -0.04213 C 0.03412 -0.04282 0.03685 -0.04398 0.03763 -0.04421 C 0.04011 -0.04398 0.04323 -0.04606 0.04506 -0.04305 C 0.04675 -0.04074 0.04545 -0.03565 0.04571 -0.03194 C 0.04597 -0.0294 0.0461 -0.02685 0.04636 -0.0243 C 0.04649 -0.02315 0.04688 -0.02199 0.04701 -0.02083 C 0.04727 -0.01875 0.0474 -0.01643 0.04766 -0.01435 C 0.04779 -0.00393 0.04792 0.00648 0.04818 0.0169 C 0.04831 0.01829 0.04883 0.01968 0.04883 0.0213 C 0.04922 0.02732 0.04922 0.0331 0.04948 0.03912 C 0.04974 0.04421 0.05065 0.04977 0.05131 0.05463 L 0.05196 0.05903 L 0.05261 0.06343 C 0.05287 0.14121 0.05287 0.21898 0.05326 0.29676 C 0.05326 0.29792 0.05365 0.29908 0.05391 0.30023 C 0.05417 0.30185 0.0543 0.30371 0.05443 0.30579 C 0.05495 0.31042 0.05482 0.31551 0.05573 0.32014 C 0.05612 0.32176 0.05756 0.32222 0.05821 0.32338 C 0.06289 0.33171 0.05756 0.32477 0.06198 0.33009 C 0.06446 0.32986 0.06706 0.33033 0.06954 0.32894 C 0.07006 0.32871 0.06993 0.32685 0.07006 0.3257 C 0.07175 0.31597 0.06993 0.32593 0.07136 0.31783 C 0.07344 0.28171 0.07175 0.31551 0.07136 0.23357 C 0.0711 0.16759 0.07097 0.10162 0.07071 0.03565 C 0.0711 0.01204 0.07136 -0.01157 0.07201 -0.03542 C 0.07214 -0.03889 0.07344 -0.04028 0.07513 -0.04213 C 0.07565 -0.04259 0.07644 -0.04259 0.07696 -0.04305 C 0.07787 -0.04375 0.07865 -0.04467 0.07943 -0.04537 C 0.08204 -0.04491 0.08451 -0.04537 0.08698 -0.04421 C 0.08842 -0.04352 0.09076 -0.03981 0.09076 -0.03981 C 0.09141 -0.03796 0.09193 -0.03611 0.09258 -0.03426 C 0.09297 -0.0331 0.09349 -0.03217 0.09388 -0.03102 C 0.09414 -0.02986 0.09427 -0.0287 0.09454 -0.02754 C 0.0948 -0.02616 0.09532 -0.02477 0.09571 -0.02315 C 0.09623 -0.02083 0.09662 -0.01759 0.09701 -0.01528 C 0.09831 0.00718 0.09662 -0.01342 0.09883 0.00232 C 0.09935 0.00602 0.09948 0.00996 0.10013 0.01343 L 0.10261 0.02917 C 0.10287 0.03195 0.103 0.03496 0.10326 0.03796 C 0.10339 0.03982 0.10378 0.04167 0.10391 0.04352 C 0.1043 0.06875 0.10417 0.09398 0.10443 0.11898 C 0.10482 0.13958 0.10482 0.12431 0.10573 0.13681 C 0.10625 0.14375 0.10651 0.15093 0.10704 0.15787 C 0.10977 0.19746 0.1056 0.13935 0.10821 0.17454 C 0.10873 0.18056 0.10912 0.18634 0.10951 0.19236 C 0.10925 0.20787 0.10912 0.22338 0.10886 0.23912 C 0.10834 0.2669 0.10951 0.2581 0.10756 0.2713 C 0.10977 0.3331 0.10795 0.28843 0.10951 0.3169 C 0.10977 0.32083 0.10977 0.325 0.11016 0.32894 C 0.11016 0.33009 0.11016 0.33171 0.11068 0.33241 C 0.11146 0.33333 0.11237 0.3331 0.11329 0.33357 C 0.11758 0.33565 0.11198 0.3338 0.11954 0.33565 C 0.12175 0.33542 0.12409 0.33519 0.12631 0.33449 C 0.12696 0.33449 0.12813 0.33449 0.12826 0.33357 C 0.12904 0.32847 0.12813 0.32292 0.12891 0.31783 C 0.12904 0.31667 0.13008 0.31621 0.13073 0.31574 C 0.1319 0.31505 0.13321 0.31505 0.13451 0.31458 C 0.13529 0.31435 0.1362 0.31389 0.13698 0.31343 C 0.13763 0.31389 0.13842 0.31366 0.13881 0.31458 C 0.13933 0.31551 0.13933 0.31667 0.13946 0.31783 C 0.13985 0.32037 0.13998 0.32431 0.14076 0.32685 C 0.14206 0.33148 0.14297 0.33125 0.14571 0.33449 C 0.14818 0.3375 0.14688 0.33634 0.14948 0.33796 C 0.15157 0.32292 0.14792 0.35046 0.15079 0.31019 C 0.15079 0.3088 0.15157 0.30787 0.15196 0.30671 C 0.15365 0.30718 0.15547 0.30648 0.15704 0.30787 C 0.15795 0.3088 0.1586 0.31528 0.15886 0.3169 L 0.16068 0.32685 C 0.16094 0.32801 0.1612 0.32894 0.16133 0.33009 C 0.16159 0.33241 0.16146 0.33472 0.16198 0.33681 C 0.1625 0.33912 0.16472 0.34283 0.16576 0.34468 C 0.16719 0.34421 0.16888 0.34491 0.17006 0.34352 C 0.17084 0.34259 0.17058 0.34051 0.17071 0.33912 C 0.1724 0.31435 0.16771 0.31829 0.17383 0.31458 C 0.17487 0.31505 0.17618 0.31458 0.17696 0.31574 C 0.17839 0.31759 0.17839 0.32338 0.17891 0.3257 C 0.17917 0.32685 0.17969 0.32778 0.18008 0.32894 C 0.1806 0.33056 0.18099 0.33195 0.18138 0.33357 C 0.18164 0.33449 0.18151 0.33588 0.18204 0.33681 C 0.18295 0.33889 0.18555 0.34144 0.18698 0.34236 C 0.18815 0.34329 0.19076 0.34468 0.19076 0.34468 C 0.19193 0.34421 0.19336 0.34445 0.19454 0.34352 C 0.19571 0.34236 0.1961 0.3375 0.19636 0.33565 C 0.1948 0.26921 0.19662 0.35579 0.19506 0.23681 C 0.19493 0.225 0.1948 0.21574 0.19388 0.20463 C 0.19375 0.20278 0.19349 0.20093 0.19323 0.19908 C 0.19297 0.17824 0.19258 0.15764 0.19258 0.13681 C 0.19258 0.11852 0.19232 0.0875 0.19388 0.06458 C 0.19401 0.0625 0.19427 0.06019 0.19454 0.05787 C 0.19467 0.03472 0.19467 0.01134 0.19506 -0.01204 C 0.19519 -0.01319 0.19571 -0.01412 0.19571 -0.01528 C 0.1961 -0.01967 0.19597 -0.0243 0.19636 -0.0287 C 0.19714 -0.0375 0.19701 -0.03611 0.19948 -0.04213 C 0.19974 -0.04305 0.19974 -0.04444 0.20013 -0.04537 C 0.20274 -0.05139 0.21133 -0.04653 0.21263 -0.04653 C 0.21407 -0.03866 0.2125 -0.04792 0.21381 -0.0331 C 0.21394 -0.03194 0.21433 -0.03102 0.21446 -0.02986 C 0.21498 -0.02685 0.2155 -0.02384 0.21576 -0.02083 C 0.2168 -0.00926 0.21589 -0.01921 0.21693 -0.00532 C 0.21823 0.01042 0.21706 -0.00625 0.21823 0.0125 C 0.21849 0.03241 0.21849 0.05232 0.21888 0.07246 C 0.21888 0.07408 0.21993 0.08472 0.22006 0.08681 C 0.22201 0.13195 0.21901 0.05996 0.22201 0.17014 C 0.22227 0.17871 0.22266 0.18727 0.22318 0.1956 C 0.22344 0.19815 0.22409 0.20324 0.22448 0.20579 C 0.22474 0.22894 0.22474 0.25232 0.22513 0.2757 C 0.22526 0.28264 0.22552 0.28982 0.22579 0.29676 C 0.22592 0.30208 0.22605 0.30718 0.22631 0.31227 C 0.22644 0.31343 0.22683 0.31458 0.22696 0.31574 C 0.22722 0.31783 0.22735 0.32014 0.22761 0.32246 C 0.22787 0.325 0.22761 0.32778 0.22826 0.33009 C 0.22865 0.33171 0.22995 0.33241 0.23073 0.33357 C 0.24102 0.33218 0.23842 0.33727 0.24011 0.32894 C 0.2405 0.32708 0.24089 0.32523 0.24141 0.32338 C 0.24154 0.3213 0.2418 0.31898 0.24193 0.3169 C 0.24219 0.31505 0.24245 0.3132 0.24258 0.31134 C 0.2431 0.30671 0.24349 0.30232 0.24388 0.29792 C 0.2444 0.19583 0.24493 0.20602 0.24388 0.11343 C 0.24349 0.08357 0.24375 0.09028 0.24258 0.0713 C 0.24284 0.03681 0.24258 0.00232 0.24323 -0.03194 C 0.24323 -0.03356 0.24414 -0.03495 0.24454 -0.03657 C 0.2448 -0.03796 0.24454 -0.03981 0.24506 -0.04097 C 0.24571 -0.04213 0.24675 -0.04259 0.24766 -0.04305 C 0.24961 -0.04421 0.25183 -0.04444 0.25391 -0.04537 L 0.25638 -0.04653 C 0.25847 -0.04606 0.26068 -0.04676 0.26263 -0.04537 C 0.26342 -0.04467 0.26355 -0.04236 0.26381 -0.04097 C 0.26433 -0.03866 0.26511 -0.03426 0.26511 -0.03426 C 0.2655 -0.02199 0.2655 -0.00972 0.26641 0.00232 C 0.26654 0.00486 0.26771 0.00671 0.26823 0.00903 C 0.26888 0.01204 0.26954 0.01505 0.27006 0.01806 C 0.27331 0.0375 0.26927 0.01921 0.27318 0.03565 C 0.27344 0.03843 0.27357 0.04097 0.27383 0.04352 C 0.27409 0.04583 0.27435 0.04792 0.27448 0.05023 C 0.275 0.06713 0.27579 0.10139 0.27579 0.10139 C 0.28516 0.09977 0.28868 0.10671 0.29011 0.09583 C 0.29037 0.09352 0.2905 0.09121 0.29076 0.08912 C 0.29089 0.08125 0.29128 0.07361 0.29141 0.06574 C 0.29167 0.03681 0.29154 0.00787 0.29193 -0.02083 C 0.29193 -0.02199 0.29232 -0.02315 0.29258 -0.0243 C 0.29297 -0.02616 0.29349 -0.02801 0.29388 -0.02986 C 0.29493 -0.03518 0.29519 -0.04028 0.29766 -0.04421 C 0.2987 -0.04606 0.30013 -0.04722 0.30131 -0.04861 L 0.30326 -0.05092 C 0.30404 -0.05046 0.30495 -0.05046 0.30573 -0.04977 C 0.30769 -0.04792 0.3086 -0.04305 0.30951 -0.03981 C 0.31433 -0.02106 0.30847 -0.04213 0.31329 -0.02546 C 0.31459 -0.01319 0.31289 -0.02592 0.31511 -0.01528 C 0.31537 -0.01389 0.3155 -0.01227 0.31576 -0.01088 C 0.31589 -0.00972 0.31615 -0.00879 0.31641 -0.00764 C 0.31784 0.03472 0.31628 -0.01504 0.31758 0.06458 C 0.31849 0.11713 0.31719 0.10162 0.31954 0.1257 C 0.31967 0.14491 0.31967 0.16435 0.32006 0.18357 C 0.32019 0.18611 0.32071 0.18866 0.32071 0.19121 C 0.3211 0.20671 0.32097 0.22246 0.32136 0.23796 C 0.32149 0.2419 0.32201 0.24329 0.32266 0.24676 C 0.32279 0.24838 0.32305 0.24977 0.32318 0.25116 C 0.32344 0.25486 0.3237 0.25857 0.32383 0.26227 C 0.32409 0.26829 0.32409 0.27431 0.32448 0.28009 C 0.32461 0.28171 0.32487 0.2831 0.32513 0.28449 C 0.32605 0.29259 0.32526 0.2875 0.32631 0.29352 C 0.32657 0.30486 0.32579 0.31667 0.32696 0.32801 C 0.32722 0.33009 0.32904 0.33009 0.33008 0.33125 C 0.33099 0.33218 0.33164 0.3338 0.33256 0.33449 C 0.33373 0.33565 0.33633 0.33681 0.33633 0.33681 C 0.33985 0.33542 0.3461 0.33866 0.34701 0.33241 C 0.35 0.30926 0.34662 0.28496 0.34636 0.26134 C 0.3461 0.24375 0.34545 0.20949 0.34506 0.19121 C 0.34584 0.00903 0.34571 0.08542 0.34571 -0.0375 L -0.02734 -0.04213 L -0.02981 0.03565 L 0.14636 0.03565 L 0.14571 0.06806 L -0.02421 0.07246 L -0.02864 0.13472 L 0.24948 0.12917 L 0.25196 0.18009 L -0.02552 0.18009 L -0.02421 0.23009 L 0.35704 0.23565 L 0.35326 0.29352 L 0.20951 0.29236 L 0.20704 0.29236 L 0.20704 0.3213 L 0.35443 0.3257 L 0.35443 0.3257 L 0.35443 0.30463 L 0.35391 -0.04653 L 0.31823 -0.04768 L 0.31888 0.33912 L 0.28256 0.33449 L 0.28138 0.2213 L 0.24883 0.22685 L 0.24818 0.33565 L 0.21381 0.33241 L 0.20196 -0.04861 L 0.16888 -0.05301 L 0.17266 0.25116 L 0.13568 0.23912 L 0.12761 0.12014 L 0.08321 0.11806 L 0.08321 0.33449 L 0.05638 0.33681 L 0.04948 -0.0243 L 0.05013 -0.0243 " pathEditMode="relative" ptsTypes="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01564A-4E44-4ABC-87FB-41F4A0E7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B7C758-E47B-46EC-A121-26053BC5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path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(Method 2)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house into numbers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of rectangles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391C3-4A4B-4059-B07B-3E708C59C08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F26CC-E2A5-44A5-83E6-6BA8C8EDE9A1}"/>
              </a:ext>
            </a:extLst>
          </p:cNvPr>
          <p:cNvSpPr/>
          <p:nvPr/>
        </p:nvSpPr>
        <p:spPr>
          <a:xfrm>
            <a:off x="6246341" y="2966609"/>
            <a:ext cx="5348416" cy="3210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DAFC4-6CBE-4B62-B6A1-399166F605B7}"/>
              </a:ext>
            </a:extLst>
          </p:cNvPr>
          <p:cNvSpPr/>
          <p:nvPr/>
        </p:nvSpPr>
        <p:spPr>
          <a:xfrm>
            <a:off x="6456406" y="3189032"/>
            <a:ext cx="4955059" cy="2755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FAC8D08-89CA-4079-80E7-82B24AE65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7" t="46542" b="9179"/>
          <a:stretch/>
        </p:blipFill>
        <p:spPr>
          <a:xfrm>
            <a:off x="6246341" y="2966610"/>
            <a:ext cx="5165123" cy="32103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32C6E94-5659-4093-B0D2-6B109D822AF4}"/>
              </a:ext>
            </a:extLst>
          </p:cNvPr>
          <p:cNvSpPr/>
          <p:nvPr/>
        </p:nvSpPr>
        <p:spPr>
          <a:xfrm>
            <a:off x="6554058" y="3293569"/>
            <a:ext cx="310635" cy="27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90F82-87EB-428F-9B5A-19A179244ED3}"/>
              </a:ext>
            </a:extLst>
          </p:cNvPr>
          <p:cNvSpPr/>
          <p:nvPr/>
        </p:nvSpPr>
        <p:spPr>
          <a:xfrm>
            <a:off x="8800757" y="3776663"/>
            <a:ext cx="133350" cy="527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7A466-55F5-465D-8F01-26DA7CA82321}"/>
              </a:ext>
            </a:extLst>
          </p:cNvPr>
          <p:cNvSpPr/>
          <p:nvPr/>
        </p:nvSpPr>
        <p:spPr>
          <a:xfrm>
            <a:off x="8438807" y="4132263"/>
            <a:ext cx="481742" cy="1714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C16F15C-6AB8-459B-9952-A67AE094AE22}"/>
              </a:ext>
            </a:extLst>
          </p:cNvPr>
          <p:cNvSpPr/>
          <p:nvPr/>
        </p:nvSpPr>
        <p:spPr>
          <a:xfrm>
            <a:off x="6839465" y="5237163"/>
            <a:ext cx="488092" cy="444500"/>
          </a:xfrm>
          <a:prstGeom prst="corne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E8182-1F5D-47F1-ADA6-3450A225671F}"/>
              </a:ext>
            </a:extLst>
          </p:cNvPr>
          <p:cNvSpPr/>
          <p:nvPr/>
        </p:nvSpPr>
        <p:spPr>
          <a:xfrm>
            <a:off x="8438807" y="5409815"/>
            <a:ext cx="819150" cy="2718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DD1FFC-8BD2-4B04-BB09-1E504C5B3C4E}"/>
              </a:ext>
            </a:extLst>
          </p:cNvPr>
          <p:cNvSpPr/>
          <p:nvPr/>
        </p:nvSpPr>
        <p:spPr>
          <a:xfrm>
            <a:off x="10102507" y="4303713"/>
            <a:ext cx="692150" cy="704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37F9E9-F9AA-48EF-9E85-21882B2C76DE}"/>
              </a:ext>
            </a:extLst>
          </p:cNvPr>
          <p:cNvSpPr/>
          <p:nvPr/>
        </p:nvSpPr>
        <p:spPr>
          <a:xfrm>
            <a:off x="6096000" y="6176963"/>
            <a:ext cx="5498757" cy="681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2222 L -0.00026 0.02222 C -0.00052 0.02593 -0.00065 0.0294 -0.00078 0.03333 C -0.00156 0.05417 -0.00065 0.04468 -0.00182 0.05556 C -0.0013 0.09468 -0.0013 0.0794 -0.0013 0.10093 L 0.02682 0.10185 L 0.02839 -0.02778 L 0.05339 -0.02963 L 0.05547 0.09722 L 0.06953 0.09907 C 0.06966 0.05671 0.06979 0.01435 0.07005 -0.02778 L 0.09505 -0.03148 C 0.09518 0.01134 0.09531 0.05417 0.09557 0.09722 L 0.11537 0.09815 C 0.1155 0.05486 0.11563 0.01157 0.11589 -0.03148 L 0.13516 -0.03241 L 0.13672 0.09537 L 0.15859 0.09444 C 0.15872 0.0537 0.15885 0.01296 0.15912 -0.02778 L 0.17682 -0.03056 L 0.17839 0.04722 L 0.18932 0.0463 L 0.18828 0.09722 L 0.20339 0.0963 C 0.20313 0.05463 0.203 0.01296 0.20287 -0.0287 L 0.21797 -0.0287 L 0.22005 0.10093 L 0.24089 0.10093 C 0.24063 0.05764 0.2405 0.01435 0.24037 -0.0287 L 0.25912 -0.02963 C 0.25925 0.01296 0.25938 0.05556 0.25964 0.09815 L 0.27787 0.09907 L 0.27787 -0.03241 L 0.29609 -0.02685 L 0.2987 0.09815 L 0.31641 0.09722 L 0.31901 -0.02963 L 0.33828 -0.02963 L 0.33984 0.10463 L 0.35755 0.10463 C 0.35729 0.06042 0.35716 0.0162 0.35703 -0.02778 L 0.37682 -0.02778 L 0.37787 0.0963 L 0.37787 0.09815 L 0.37943 0.23519 L 0.36276 0.23333 L 0.36276 0.1037 L 0.34818 0.10463 L 0.34922 0.23056 L 0.33255 0.23148 L 0.33359 0.2037 L 0.34245 0.2037 L 0.3388 0.1 L 0.32266 0.09907 L 0.32422 0.13333 L 0.31589 0.12037 L 0.31276 0.10185 L 0.29818 0.10185 L 0.29922 0.12778 L 0.28516 0.12963 L 0.28412 0.10278 L 0.27162 0.10278 L 0.27318 0.22963 L 0.25703 0.23241 L 0.25547 0.10833 L 0.23984 0.10741 L 0.24089 0.23426 L 0.22682 0.23519 L 0.22474 0.10278 L 0.20339 0.10278 L 0.20547 0.22593 L 0.19141 0.22685 C 0.19115 0.18519 0.19102 0.14352 0.19089 0.10185 L 0.18984 0.10185 L 0.18464 0.10278 L 0.18464 0.12963 L 0.17422 0.13241 L 0.17422 0.23056 L 0.1612 0.23056 C 0.16094 0.19676 0.16081 0.16319 0.16068 0.12963 L 0.14766 0.13333 L 0.14662 0.22685 L 0.12995 0.22593 C 0.13008 0.18657 0.13021 0.14745 0.13047 0.10833 L 0.10964 0.10833 L 0.10651 0.23148 L 0.08932 0.23148 C 0.08906 0.18981 0.08893 0.14815 0.0888 0.10648 L 0.0612 0.11111 L 0.06276 0.22963 L 0.04141 0.23148 L 0.04141 0.11111 L 0.01797 0.11019 C 0.0181 0.15185 0.01823 0.19352 0.01849 0.23519 L -0.00026 0.23519 C -0.00013 0.19398 -4.16667E-7 0.15301 0.00026 0.11204 L -0.01641 0.11296 L -0.01641 0.36389 L -0.00495 0.36296 L -0.00495 0.23704 L 0.00964 0.23704 L 0.00859 0.36296 L 0.0263 0.36574 L 0.02526 0.33333 L 0.03568 0.33241 L 0.04141 0.36944 L 0.05339 0.36944 L 0.05339 0.33889 L 0.05234 0.23333 L 0.06797 0.23519 C 0.0681 0.27778 0.06823 0.32037 0.06849 0.36296 L 0.08568 0.36389 L 0.08464 0.23796 L 0.10287 0.23426 L 0.10391 0.36759 L 0.12005 0.36481 L 0.12005 0.23519 L 0.13828 0.23611 C 0.13802 0.28009 0.13789 0.32431 0.13776 0.36852 L 0.15703 0.36759 L 0.15651 0.32778 L 0.1737 0.33333 L 0.17734 0.36389 L 0.19453 0.36389 L 0.19401 0.3463 L 0.19349 0.33148 L 0.21172 0.33056 L 0.21172 0.36481 L 0.22162 0.36389 L 0.22162 0.23426 L 0.24245 0.23889 L 0.24401 0.36759 L 0.25964 0.36389 L 0.26068 0.23704 L 0.27995 0.23981 L 0.27995 0.36111 L 0.29505 0.36111 C 0.29518 0.3213 0.29531 0.28148 0.29557 0.24167 L 0.31537 0.23981 L 0.31641 0.36204 L 0.3388 0.36296 L 0.33776 0.24444 L 0.35755 0.2463 L 0.36172 0.35463 L 0.37526 0.35648 L 0.37318 0.35556 " pathEditMode="relative" ptsTypes="AAAAAAAAAAAAAAAAAAAAAAAAAAA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41C9F3B1-9110-47DF-8FC0-8A1193EB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Mathematical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719CFB-43E1-4D81-9B3F-805DDEB17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Modeling the robot as a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drive robot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 differential drive is a two-wheeled drive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with independent actuators for each wheel. </a:t>
                </a:r>
                <a:endParaRPr lang="en-US" sz="28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1828800" lvl="4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𝑉𝑙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𝜙</m:t>
                        </m:r>
                      </m:e>
                    </m:func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828800" lvl="4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2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f>
                      <m:fPr>
                        <m:ctrlPr>
                          <a:rPr lang="en-U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𝑉𝑙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𝑠𝑖𝑛</m:t>
                    </m:r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828800" lvl="4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  <m:r>
                      <a:rPr lang="en-US" sz="2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f>
                      <m:fPr>
                        <m:ctrlPr>
                          <a:rPr lang="en-U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𝑉𝑟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𝑉𝑙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719CFB-43E1-4D81-9B3F-805DDEB17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83F1351-0C21-4B6D-96B4-80C9BB83D5E2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126580-3FD7-43D9-B60B-AA8D5CA0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0" t="5783" r="21645" b="10606"/>
          <a:stretch/>
        </p:blipFill>
        <p:spPr>
          <a:xfrm rot="5400000">
            <a:off x="9122960" y="1807536"/>
            <a:ext cx="1584616" cy="16207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605147-1D95-4A87-A7EA-1CC847CED4EC}"/>
              </a:ext>
            </a:extLst>
          </p:cNvPr>
          <p:cNvPicPr/>
          <p:nvPr/>
        </p:nvPicPr>
        <p:blipFill rotWithShape="1">
          <a:blip r:embed="rId4"/>
          <a:srcRect l="2693" t="2747" r="15002" b="4015"/>
          <a:stretch/>
        </p:blipFill>
        <p:spPr>
          <a:xfrm>
            <a:off x="9067800" y="3758857"/>
            <a:ext cx="2286000" cy="1816443"/>
          </a:xfrm>
          <a:prstGeom prst="rect">
            <a:avLst/>
          </a:prstGeom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3DDD71FA-2EAF-4B14-9D9E-78E590D82EC7}"/>
              </a:ext>
            </a:extLst>
          </p:cNvPr>
          <p:cNvSpPr/>
          <p:nvPr/>
        </p:nvSpPr>
        <p:spPr>
          <a:xfrm>
            <a:off x="10911016" y="2001795"/>
            <a:ext cx="442784" cy="1315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5467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CE4902-FA18-4AA9-8599-B337859A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C58C1-586E-4641-93BF-97ED232E6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202"/>
                <a:ext cx="10515600" cy="44107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Simplification to the modeling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Unicycle Modeling</a:t>
                </a:r>
              </a:p>
              <a:p>
                <a:pPr marL="1828800" lvl="4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𝜙</m:t>
                        </m:r>
                      </m:e>
                    </m:func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828800" lvl="4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2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𝑉𝑠𝑖𝑛</m:t>
                    </m:r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828800" lvl="4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  <m:r>
                      <a:rPr lang="en-US" sz="2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𝜔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C58C1-586E-4641-93BF-97ED232E6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202"/>
                <a:ext cx="10515600" cy="4410761"/>
              </a:xfrm>
              <a:blipFill>
                <a:blip r:embed="rId2"/>
                <a:stretch>
                  <a:fillRect l="-1507" t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1A105FE-246A-4ECA-91F9-C6A7BCF78025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AB0171-6F6A-4A9D-BFD0-428B81BA418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1" t="5446" r="12835" b="2945"/>
          <a:stretch/>
        </p:blipFill>
        <p:spPr bwMode="auto">
          <a:xfrm>
            <a:off x="8711753" y="1811020"/>
            <a:ext cx="1630851" cy="1617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240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85E785-2EBF-4437-9AF6-B543264F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C400A9-BA61-4B85-9649-279E5C9CE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811"/>
                <a:ext cx="10515600" cy="5010063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Design Model		Implementation model</a:t>
                </a:r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`=(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𝑉𝑟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𝑉𝑙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𝑉𝑠𝑖𝑛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`=(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𝑉𝑟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𝑉𝑙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𝑠𝑖𝑛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  <m: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𝜙</m:t>
                    </m:r>
                    <m: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`=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𝑉𝑟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𝑉𝑙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Using these two equation we can get the relation from (</a:t>
                </a:r>
                <a:r>
                  <a:rPr lang="en-US" dirty="0" err="1"/>
                  <a:t>V,w</a:t>
                </a:r>
                <a:r>
                  <a:rPr lang="en-US" dirty="0"/>
                  <a:t>) to (</a:t>
                </a:r>
                <a:r>
                  <a:rPr lang="en-US" dirty="0" err="1"/>
                  <a:t>Vr,Vl</a:t>
                </a:r>
                <a:r>
                  <a:rPr lang="en-US" dirty="0"/>
                  <a:t>)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𝑉𝑟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𝑉</m:t>
                          </m:r>
                          <m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𝜔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𝑉𝑙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𝑉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𝜔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C400A9-BA61-4B85-9649-279E5C9CE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811"/>
                <a:ext cx="10515600" cy="5010063"/>
              </a:xfrm>
              <a:blipFill>
                <a:blip r:embed="rId2"/>
                <a:stretch>
                  <a:fillRect l="-1217" t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4094D35-CD22-4D75-8165-34C54B93F742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6DCF75-EA13-4167-B760-12DD952E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62216D-E8F3-47EA-B390-F8763F2B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202"/>
            <a:ext cx="10515600" cy="4410761"/>
          </a:xfrm>
        </p:spPr>
        <p:txBody>
          <a:bodyPr/>
          <a:lstStyle/>
          <a:p>
            <a:r>
              <a:rPr lang="en-US" dirty="0"/>
              <a:t>Even though the Unicycle modeling makes a simplification to our work, It is still not convenient for solving path planning problem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b="1" dirty="0"/>
              <a:t>High Level Modeling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501F4-BF65-475F-A805-D21BCCE75582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75C31-3DA0-4DFC-974A-DC9BE439D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4" t="5044" r="10111" b="12566"/>
          <a:stretch/>
        </p:blipFill>
        <p:spPr>
          <a:xfrm>
            <a:off x="1482811" y="3237469"/>
            <a:ext cx="4180115" cy="2743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A72DAD-9A22-4457-80B6-0068A3E1B7B2}"/>
                  </a:ext>
                </a:extLst>
              </p:cNvPr>
              <p:cNvSpPr txBox="1"/>
              <p:nvPr/>
            </p:nvSpPr>
            <p:spPr>
              <a:xfrm>
                <a:off x="6096000" y="3237469"/>
                <a:ext cx="5088924" cy="1815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`=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∊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R</a:t>
                </a:r>
                <a:r>
                  <a:rPr lang="en-US" sz="2400" baseline="30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𝑢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endParaRPr lang="en-US" sz="2400" i="1" dirty="0"/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/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`=[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𝑥</m:t>
                          </m:r>
                        </m:e>
                        <m:sub>
                          <m:r>
                            <a:rPr lang="en-US" sz="2400" i="1"/>
                            <m:t>1</m:t>
                          </m:r>
                        </m:sub>
                      </m:sSub>
                      <m:r>
                        <a:rPr lang="en-US" sz="2400" i="1"/>
                        <m:t>,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𝑦</m:t>
                          </m:r>
                        </m:e>
                        <m:sub>
                          <m:r>
                            <a:rPr lang="en-US" sz="2400" i="1"/>
                            <m:t>1</m:t>
                          </m:r>
                        </m:sub>
                      </m:sSub>
                      <m:r>
                        <a:rPr lang="en-US" sz="2400" i="1"/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A72DAD-9A22-4457-80B6-0068A3E1B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37469"/>
                <a:ext cx="5088924" cy="1815177"/>
              </a:xfrm>
              <a:prstGeom prst="rect">
                <a:avLst/>
              </a:prstGeom>
              <a:blipFill>
                <a:blip r:embed="rId3"/>
                <a:stretch>
                  <a:fillRect l="-1796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61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6DEEF4-DDC6-4D4C-8DFC-20B7F325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202"/>
                <a:ext cx="10515600" cy="4410761"/>
              </a:xfrm>
            </p:spPr>
            <p:txBody>
              <a:bodyPr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atan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𝜔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𝑃𝐼𝐷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𝑒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subSup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𝜏</m:t>
                        </m:r>
                      </m:sup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𝜏</m:t>
                        </m:r>
                      </m:e>
                    </m:nary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𝜙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6DEEF4-DDC6-4D4C-8DFC-20B7F325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202"/>
                <a:ext cx="10515600" cy="44107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Odometry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EEF4-DDC6-4D4C-8DFC-20B7F325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202"/>
            <a:ext cx="10515600" cy="44107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where am I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Where am I heading ?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Ans: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Wheel encoder ( both for heading and position )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83FC6-8AD8-43FD-9DC6-2B22C1B910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7" y="3773710"/>
            <a:ext cx="5794487" cy="2095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94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EB7F3D-7931-4D0A-9FDA-14F1414C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FAD22-E944-486A-93D8-D94D75EDB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07242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EC844-9807-451C-8072-D998A1C8C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7038" y="1825625"/>
            <a:ext cx="4780004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Odometry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 Design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Simulation/Design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Odometry</a:t>
            </a:r>
            <a:r>
              <a:rPr lang="en-US" dirty="0"/>
              <a:t> </a:t>
            </a:r>
            <a:r>
              <a:rPr lang="en-US" sz="3600" dirty="0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6DEEF4-DDC6-4D4C-8DFC-20B7F325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202"/>
                <a:ext cx="10515600" cy="4410761"/>
              </a:xfrm>
            </p:spPr>
            <p:txBody>
              <a:bodyPr/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`=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𝑐𝑒𝑛𝑡𝑒𝑟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𝛳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`=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𝑐𝑒𝑛𝑡𝑒𝑟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𝛳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𝛳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`=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𝛳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𝜙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𝑙𝑒𝑓𝑡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)/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𝐿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6DEEF4-DDC6-4D4C-8DFC-20B7F325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202"/>
                <a:ext cx="10515600" cy="44107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7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Odometry</a:t>
            </a:r>
            <a:r>
              <a:rPr lang="en-US" dirty="0"/>
              <a:t> </a:t>
            </a:r>
            <a:r>
              <a:rPr lang="en-US" sz="3600" dirty="0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6DEEF4-DDC6-4D4C-8DFC-20B7F325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202"/>
                <a:ext cx="10515600" cy="44107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How do we calculate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dr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dl 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		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Ans: 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			</a:t>
                </a:r>
                <a:r>
                  <a: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D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𝜋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R(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Δtick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/N)</a:t>
                </a:r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				Where     R is radius,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					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 is number of opening slots in the encoding disk,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						D is either dl or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dr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with a respective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Δtick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					</a:t>
                </a: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6DEEF4-DDC6-4D4C-8DFC-20B7F325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202"/>
                <a:ext cx="10515600" cy="4410761"/>
              </a:xfrm>
              <a:blipFill>
                <a:blip r:embed="rId2"/>
                <a:stretch>
                  <a:fillRect l="-1507" t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Control System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EEF4-DDC6-4D4C-8DFC-20B7F325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202"/>
            <a:ext cx="10515600" cy="44107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used PID controller for controlling the motion of the robot.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AA2B8-B2DF-4E60-A36F-78F62AF8F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t="9931" b="18703"/>
          <a:stretch/>
        </p:blipFill>
        <p:spPr>
          <a:xfrm>
            <a:off x="1470454" y="2429231"/>
            <a:ext cx="8164241" cy="36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6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EEF4-DDC6-4D4C-8DFC-20B7F325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202"/>
            <a:ext cx="10515600" cy="44107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 To Goal Behavior</a:t>
            </a:r>
          </a:p>
          <a:p>
            <a:pPr marL="0" indent="0">
              <a:buNone/>
            </a:pPr>
            <a:r>
              <a:rPr lang="en-US" dirty="0"/>
              <a:t>With PID parameters of</a:t>
            </a:r>
          </a:p>
          <a:p>
            <a:pPr marL="0" indent="0">
              <a:buNone/>
            </a:pPr>
            <a:r>
              <a:rPr lang="en-US" dirty="0" err="1"/>
              <a:t>Kp</a:t>
            </a:r>
            <a:r>
              <a:rPr lang="en-US" dirty="0"/>
              <a:t> = 2</a:t>
            </a:r>
          </a:p>
          <a:p>
            <a:pPr marL="0" indent="0">
              <a:buNone/>
            </a:pPr>
            <a:r>
              <a:rPr lang="en-US" dirty="0"/>
              <a:t>Ki = 0.05</a:t>
            </a:r>
          </a:p>
          <a:p>
            <a:pPr marL="0" indent="0">
              <a:buNone/>
            </a:pPr>
            <a:r>
              <a:rPr lang="en-US" dirty="0" err="1"/>
              <a:t>Kd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13469-7909-4477-8E03-7142811F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68" y="1926560"/>
            <a:ext cx="6872416" cy="4090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16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2EAC51-862B-49FA-A208-117F893F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of the robot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7AFE80-DF5C-46F9-981F-267BBF383A1B}"/>
              </a:ext>
            </a:extLst>
          </p:cNvPr>
          <p:cNvSpPr txBox="1">
            <a:spLocks/>
          </p:cNvSpPr>
          <p:nvPr/>
        </p:nvSpPr>
        <p:spPr>
          <a:xfrm>
            <a:off x="838200" y="339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Result</a:t>
            </a:r>
            <a:r>
              <a:rPr lang="en-US" dirty="0"/>
              <a:t> </a:t>
            </a:r>
            <a:r>
              <a:rPr lang="en-US" sz="3600" dirty="0"/>
              <a:t>cont’d </a:t>
            </a:r>
            <a:r>
              <a:rPr lang="en-US" sz="3200" dirty="0"/>
              <a:t>(Go To Goal Behavior)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7A809-F0D0-4EC1-8C65-74DE3D3B180A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74AA66F-D500-401C-B88A-205D91B1C056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86"/>
          <a:stretch/>
        </p:blipFill>
        <p:spPr bwMode="auto">
          <a:xfrm>
            <a:off x="4300151" y="2051222"/>
            <a:ext cx="7304043" cy="4212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52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  <a:r>
              <a:rPr lang="en-US" dirty="0"/>
              <a:t> </a:t>
            </a:r>
            <a:r>
              <a:rPr lang="en-US" sz="4800" dirty="0"/>
              <a:t>cont’d </a:t>
            </a:r>
            <a:r>
              <a:rPr lang="en-US" sz="4400" dirty="0"/>
              <a:t>(Go To Goal Behavior)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453C-DA81-4A86-8B9C-6B3AE0CD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Tracking of the angle response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34EAD939-E8E7-4872-827E-5BF8080FCD65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9" t="1728" r="8930" b="-1728"/>
          <a:stretch/>
        </p:blipFill>
        <p:spPr bwMode="auto">
          <a:xfrm>
            <a:off x="3320708" y="2301875"/>
            <a:ext cx="8144303" cy="441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856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Result</a:t>
            </a:r>
            <a:r>
              <a:rPr lang="en-US" dirty="0"/>
              <a:t> </a:t>
            </a:r>
            <a:r>
              <a:rPr lang="en-US" sz="4800" dirty="0"/>
              <a:t>cont’d </a:t>
            </a:r>
            <a:r>
              <a:rPr lang="en-US" sz="4400" dirty="0"/>
              <a:t>(Go To Goal Behavior)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EEF4-DDC6-4D4C-8DFC-20B7F325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202"/>
            <a:ext cx="10515600" cy="44107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Robot moving a straight line from position from x = 50 and y = 0 to goal position x = 300, and y = 0, with PID parameter of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20, Ki = 10,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Kd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5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B4211-62F5-49AF-993F-F7C046B799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72" y="2608263"/>
            <a:ext cx="7366687" cy="4002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078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 ( Hardware design 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EEF4-DDC6-4D4C-8DFC-20B7F325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202"/>
            <a:ext cx="10515600" cy="44107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4EF8-4E28-4CA6-BA61-A0DD023C8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4" t="9026" r="11718" b="6089"/>
          <a:stretch/>
        </p:blipFill>
        <p:spPr>
          <a:xfrm>
            <a:off x="201827" y="1791928"/>
            <a:ext cx="5894173" cy="4801831"/>
          </a:xfrm>
          <a:prstGeom prst="roundRect">
            <a:avLst>
              <a:gd name="adj" fmla="val 47675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416BF9-43B1-40AE-8AB1-E625328ABD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20320407">
            <a:off x="6535043" y="2272580"/>
            <a:ext cx="5470208" cy="3444399"/>
          </a:xfrm>
          <a:prstGeom prst="roundRect">
            <a:avLst>
              <a:gd name="adj" fmla="val 27985"/>
            </a:avLst>
          </a:prstGeom>
        </p:spPr>
      </p:pic>
    </p:spTree>
    <p:extLst>
      <p:ext uri="{BB962C8B-B14F-4D97-AF65-F5344CB8AC3E}">
        <p14:creationId xmlns:p14="http://schemas.microsoft.com/office/powerpoint/2010/main" val="2564520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20FF6A-1B12-40E0-B687-C380113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 ( Hardware Model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30D2E-A9F0-4AFF-9512-E83E0145B2E1}"/>
              </a:ext>
            </a:extLst>
          </p:cNvPr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D4B2A7-97D2-4A28-ACDE-98748F735B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9" y="2030677"/>
            <a:ext cx="4488855" cy="382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9CFAE8-DF47-4FDF-9529-57B662D6B25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r="4523"/>
          <a:stretch/>
        </p:blipFill>
        <p:spPr bwMode="auto">
          <a:xfrm>
            <a:off x="6581738" y="2030043"/>
            <a:ext cx="4513863" cy="38264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0985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(Hardware Model)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1EF1B-40ED-4A32-BFCA-C608C601E89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7083"/>
          <a:stretch/>
        </p:blipFill>
        <p:spPr bwMode="auto">
          <a:xfrm>
            <a:off x="6109651" y="2311400"/>
            <a:ext cx="4937289" cy="36445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A66A9B-8BC5-467C-85AF-99D076F4914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15250"/>
          <a:stretch/>
        </p:blipFill>
        <p:spPr bwMode="auto">
          <a:xfrm>
            <a:off x="506627" y="2307589"/>
            <a:ext cx="5267745" cy="3648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8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6086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vacuum to clean dirt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navigates both autonomously and manually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at low cost using readily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available material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38200" y="1294210"/>
            <a:ext cx="11188700" cy="1021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F44C7-745D-4D9B-8C9A-6713568F4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t="5228" r="7279" b="-1"/>
          <a:stretch/>
        </p:blipFill>
        <p:spPr>
          <a:xfrm rot="19966866">
            <a:off x="8407927" y="354226"/>
            <a:ext cx="3198743" cy="2606856"/>
          </a:xfrm>
          <a:prstGeom prst="roundRect">
            <a:avLst>
              <a:gd name="adj" fmla="val 19128"/>
            </a:avLst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50F3A-22D2-473A-959A-6C88D663E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99" y="3671106"/>
            <a:ext cx="2693001" cy="26286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1216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Satisfactory result on Odometry and Go-To-Goal behavior</a:t>
            </a:r>
          </a:p>
          <a:p>
            <a:endParaRPr lang="en-US" dirty="0"/>
          </a:p>
          <a:p>
            <a:r>
              <a:rPr lang="en-US" dirty="0"/>
              <a:t>Have most of the features of a conventional vacuum cleaner </a:t>
            </a:r>
          </a:p>
          <a:p>
            <a:endParaRPr lang="en-US" dirty="0"/>
          </a:p>
          <a:p>
            <a:r>
              <a:rPr lang="en-US" dirty="0"/>
              <a:t>Very challenging building a fully functional mobile robot by homemade material, I advice to use quality products.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SLAM( Simultaneous Localization And Mapping)</a:t>
            </a:r>
          </a:p>
          <a:p>
            <a:pPr lvl="1"/>
            <a:r>
              <a:rPr lang="en-US" dirty="0"/>
              <a:t>Need high computational power processor. (at least raspberry pi)</a:t>
            </a:r>
          </a:p>
          <a:p>
            <a:pPr lvl="1"/>
            <a:r>
              <a:rPr lang="en-US" dirty="0"/>
              <a:t>Need a LiDAR sensor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endParaRPr lang="en-US" sz="3200" dirty="0"/>
          </a:p>
          <a:p>
            <a:r>
              <a:rPr lang="en-US" dirty="0"/>
              <a:t>Docking station for charging and position recalibration </a:t>
            </a:r>
          </a:p>
          <a:p>
            <a:r>
              <a:rPr lang="en-US" dirty="0"/>
              <a:t>Application for managing its various feature</a:t>
            </a:r>
          </a:p>
          <a:p>
            <a:pPr lvl="1"/>
            <a:r>
              <a:rPr lang="en-US" dirty="0"/>
              <a:t>Security </a:t>
            </a:r>
          </a:p>
          <a:p>
            <a:pPr lvl="1"/>
            <a:r>
              <a:rPr lang="en-US" dirty="0"/>
              <a:t>Different power usage mode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4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35B23-FE63-44BC-8DF9-FFA61C806953}"/>
              </a:ext>
            </a:extLst>
          </p:cNvPr>
          <p:cNvSpPr/>
          <p:nvPr/>
        </p:nvSpPr>
        <p:spPr>
          <a:xfrm rot="20098669">
            <a:off x="2993291" y="2605261"/>
            <a:ext cx="75111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AD905-8832-4336-A6BB-90CCAA21E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6259">
            <a:off x="3235229" y="946778"/>
            <a:ext cx="6561801" cy="49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EB7F3D-7931-4D0A-9FDA-14F1414C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FAD22-E944-486A-93D8-D94D75EDB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32405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Theory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</a:p>
          <a:p>
            <a:pPr marL="914400" lvl="2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EC844-9807-451C-8072-D998A1C8C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2261" y="2412742"/>
            <a:ext cx="4927839" cy="3764221"/>
          </a:xfrm>
        </p:spPr>
        <p:txBody>
          <a:bodyPr/>
          <a:lstStyle/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812"/>
            <a:ext cx="10515600" cy="826488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876"/>
            <a:ext cx="11049000" cy="448408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Roomba is one of the most widely used vacuum cleaning robots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brand costs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between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$400-$900</a:t>
            </a:r>
            <a:r>
              <a:rPr lang="en-US" dirty="0"/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20E84-EE5A-4AAD-BC64-53F6F1C83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1629"/>
          <a:stretch/>
        </p:blipFill>
        <p:spPr>
          <a:xfrm>
            <a:off x="4967416" y="2564376"/>
            <a:ext cx="7372864" cy="39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7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T.B.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Asafa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Afonja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E.A. Olaniyan, H.O.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Ladoke Akintola University of Technology, Nigeria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 err="1">
                <a:solidFill>
                  <a:srgbClr val="333333"/>
                </a:solidFill>
                <a:latin typeface="Helvetica Neue"/>
              </a:rPr>
              <a:t>CesNieto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en-US" sz="2400" dirty="0">
                <a:hlinkClick r:id="rId2"/>
              </a:rPr>
              <a:t>https://www.instructables.com/id/Build-Your-Own-Vacuum-Robot/</a:t>
            </a:r>
            <a:endParaRPr lang="en-US" sz="22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1EAB9-74CF-4A50-9CE2-25607E3E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951" y="77809"/>
            <a:ext cx="4002049" cy="3360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09DD7-052A-4B82-B642-CD0EAB288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00" y="3927518"/>
            <a:ext cx="3907309" cy="29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7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vacuum cleaner in the market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made in university and technology enthusiast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in size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vacuum cleaning power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algorithm for navigation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F2863-908A-469C-9BC1-EEC261C8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84" y="1690688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131"/>
            <a:ext cx="10515600" cy="101917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313"/>
            <a:ext cx="10515600" cy="41628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navigation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in Size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efficient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7874D-48E0-4E9B-9D6A-5944D2E2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8647">
            <a:off x="7399543" y="1977237"/>
            <a:ext cx="3170862" cy="23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89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65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Mechanism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DC motor controlled wheel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caster wheel for balancing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at the bottom rear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82700"/>
            <a:ext cx="10515600" cy="10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8833-28CB-4363-A1DC-303E2B8C9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t="41143" r="14617" b="5305"/>
          <a:stretch/>
        </p:blipFill>
        <p:spPr>
          <a:xfrm rot="20703490">
            <a:off x="6812005" y="2647055"/>
            <a:ext cx="5017833" cy="25025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853</Words>
  <Application>Microsoft Office PowerPoint</Application>
  <PresentationFormat>Widescreen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Cambria Math</vt:lpstr>
      <vt:lpstr>Helvetica Neue</vt:lpstr>
      <vt:lpstr>Times New Roman</vt:lpstr>
      <vt:lpstr>Wingdings</vt:lpstr>
      <vt:lpstr>Office Theme</vt:lpstr>
      <vt:lpstr>Autonomous Vacuum Cleaner Robot</vt:lpstr>
      <vt:lpstr>Overview</vt:lpstr>
      <vt:lpstr>Introduction</vt:lpstr>
      <vt:lpstr>Introduction Cont’d</vt:lpstr>
      <vt:lpstr>Background</vt:lpstr>
      <vt:lpstr>Background Cont’d</vt:lpstr>
      <vt:lpstr>Problem statement</vt:lpstr>
      <vt:lpstr>Objectives</vt:lpstr>
      <vt:lpstr>Methodology </vt:lpstr>
      <vt:lpstr>Methodology Cont’d</vt:lpstr>
      <vt:lpstr>Methodology Cont’d</vt:lpstr>
      <vt:lpstr>Methodology Cont’d</vt:lpstr>
      <vt:lpstr>Methodology Cont’d</vt:lpstr>
      <vt:lpstr>Mathematical Modeling</vt:lpstr>
      <vt:lpstr>Mathematical Modeling Cont’d</vt:lpstr>
      <vt:lpstr>Mathematical Modeling Cont’d</vt:lpstr>
      <vt:lpstr>Mathematical Modeling Cont’d</vt:lpstr>
      <vt:lpstr>Mathematical Modeling Cont’d</vt:lpstr>
      <vt:lpstr>Odometry</vt:lpstr>
      <vt:lpstr>Odometry Cont’d</vt:lpstr>
      <vt:lpstr>Odometry Cont’d</vt:lpstr>
      <vt:lpstr>Control System Design</vt:lpstr>
      <vt:lpstr>Result</vt:lpstr>
      <vt:lpstr>PowerPoint Presentation</vt:lpstr>
      <vt:lpstr>Result cont’d (Go To Goal Behavior) </vt:lpstr>
      <vt:lpstr>Result cont’d (Go To Goal Behavior)</vt:lpstr>
      <vt:lpstr>Result ( Hardware design ) </vt:lpstr>
      <vt:lpstr>Result ( Hardware Model )</vt:lpstr>
      <vt:lpstr>Result (Hardware Model) 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Vacuum Cleaner Robot</dc:title>
  <dc:creator>Beruk Berhanu</dc:creator>
  <cp:lastModifiedBy>Beruk Berhanu</cp:lastModifiedBy>
  <cp:revision>73</cp:revision>
  <dcterms:created xsi:type="dcterms:W3CDTF">2020-02-02T09:42:11Z</dcterms:created>
  <dcterms:modified xsi:type="dcterms:W3CDTF">2020-12-15T12:48:34Z</dcterms:modified>
</cp:coreProperties>
</file>