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6F09-D7EB-439E-976B-E8F081077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BA5D4-55C4-4373-8608-72E25308A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36AE6-2E17-4409-8069-E2F09FAB7178}"/>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A5818100-9F3F-4A7E-B1DD-B900900FA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8C75F-49FB-4479-B8F4-58E9B5F973E7}"/>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369934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F7A7-9AB7-4F5B-8685-763A3257A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785F0-F279-4F21-B55A-01732886D4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56C7D9-C1DC-4A05-8982-6FE08C25B6BE}"/>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637A93F8-F53A-4560-A935-939F5443D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7667A-AB73-4E8F-B5E6-09DC2E0BA689}"/>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378404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60472-D17C-4664-A1E4-FB29A7544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B03EB-6AD1-45CE-8A2E-0E33B90003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6F270-EFE0-4EA4-A083-918AF7A24EA5}"/>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06AEF53A-5A24-4FD4-88FF-5FEB0BAF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CB2CC-699F-4755-A75E-38DC663E8088}"/>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25393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7193-BE4C-4D92-81E8-0196483D4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EF018-897A-4A18-BC0B-CD5845A2B2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768B3-008E-4CB6-8ABC-CE4BA9F82355}"/>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78F09357-C6BB-42DD-913A-04B33766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CE2C3-3EC8-4BEE-A153-6E6336C7F010}"/>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227971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186F-D82A-4553-9D1C-B6A4EF50D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D895A-BAD2-48C3-8AF4-FC5D026D6E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D9BCE3-A793-4634-AFCA-DAEB9A837C11}"/>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0B2B2A7C-40C0-4F14-8FB8-9FB5EECB0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CA26C-1511-4847-AA86-E8C769FDDCFD}"/>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240445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6A97-7F78-4602-917A-F18888F8A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C23173-4FF1-4836-92C6-E8F434D86AB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29776-BF2F-4628-B365-D895484E93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96D91-5A26-4BF8-9EFB-B9ED8E73405A}"/>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6" name="Footer Placeholder 5">
            <a:extLst>
              <a:ext uri="{FF2B5EF4-FFF2-40B4-BE49-F238E27FC236}">
                <a16:creationId xmlns:a16="http://schemas.microsoft.com/office/drawing/2014/main" id="{EB29C7C9-F763-4498-8BD5-A60886B00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29501-CC55-47F9-B3F8-5B6526B175F4}"/>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244051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521-7997-4FAC-8F2B-0D036CD3CE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4F565D-577F-42AD-AC8D-7338A09018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89C578-87E3-487D-A8A5-FBE0429E04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71E510-07BB-4A99-AD38-895892D34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46F9EF-4B1A-4D80-BCD6-B300B41D2C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084DE3-9BE0-4A0B-88DE-93351343E50D}"/>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8" name="Footer Placeholder 7">
            <a:extLst>
              <a:ext uri="{FF2B5EF4-FFF2-40B4-BE49-F238E27FC236}">
                <a16:creationId xmlns:a16="http://schemas.microsoft.com/office/drawing/2014/main" id="{BB2C90CC-708C-48D7-A175-7C1D72F68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146FA7-207D-42BE-8F42-2F4C3F604375}"/>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142480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02FF-FEB3-46DC-8FA1-3679249D9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3D3E7C-F49E-4CBC-9FD1-85E5A55B9F56}"/>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4" name="Footer Placeholder 3">
            <a:extLst>
              <a:ext uri="{FF2B5EF4-FFF2-40B4-BE49-F238E27FC236}">
                <a16:creationId xmlns:a16="http://schemas.microsoft.com/office/drawing/2014/main" id="{0E2FB7BD-AEB4-42C3-AB1E-F6715AA69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3D654-C04C-4207-A3B1-699759B598B6}"/>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47722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D8513-DEE3-46C8-8888-8A11C55D8B67}"/>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3" name="Footer Placeholder 2">
            <a:extLst>
              <a:ext uri="{FF2B5EF4-FFF2-40B4-BE49-F238E27FC236}">
                <a16:creationId xmlns:a16="http://schemas.microsoft.com/office/drawing/2014/main" id="{D1F868C2-92AC-490F-B6ED-F7ADAA308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C7B07-CF16-4284-AC49-5770A0E0821D}"/>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142599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F7DA-3B0B-4EB9-A335-EC0638AA3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2087FD-694E-4B9B-8FA7-F022CF72D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B685A4-C425-4A93-AAA4-C706B02E6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DD4092-4474-49CA-9437-D76319FF83B7}"/>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6" name="Footer Placeholder 5">
            <a:extLst>
              <a:ext uri="{FF2B5EF4-FFF2-40B4-BE49-F238E27FC236}">
                <a16:creationId xmlns:a16="http://schemas.microsoft.com/office/drawing/2014/main" id="{FC13B37F-EBCB-4F7D-B802-52E3C2D85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47C99-B1D8-41AB-AFA0-9CE6776618FF}"/>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420803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7C21-3378-42EF-BE51-E6B77B1B2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DB768-E7A6-4DFB-BCC8-654082B70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EBE691-600F-4BE3-80EA-96316D24C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5E4960-24FF-4153-8ED9-845B5BE48375}"/>
              </a:ext>
            </a:extLst>
          </p:cNvPr>
          <p:cNvSpPr>
            <a:spLocks noGrp="1"/>
          </p:cNvSpPr>
          <p:nvPr>
            <p:ph type="dt" sz="half" idx="10"/>
          </p:nvPr>
        </p:nvSpPr>
        <p:spPr/>
        <p:txBody>
          <a:bodyPr/>
          <a:lstStyle/>
          <a:p>
            <a:fld id="{4D4BFD30-9B94-44A9-81DB-CA9ADB2AAC0A}" type="datetimeFigureOut">
              <a:rPr lang="en-US" smtClean="0"/>
              <a:t>5/3/2024</a:t>
            </a:fld>
            <a:endParaRPr lang="en-US"/>
          </a:p>
        </p:txBody>
      </p:sp>
      <p:sp>
        <p:nvSpPr>
          <p:cNvPr id="6" name="Footer Placeholder 5">
            <a:extLst>
              <a:ext uri="{FF2B5EF4-FFF2-40B4-BE49-F238E27FC236}">
                <a16:creationId xmlns:a16="http://schemas.microsoft.com/office/drawing/2014/main" id="{AE64D73B-D84D-49CE-9CC4-2CBF103DC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4E585-E690-43FB-A271-8106FB25F3FE}"/>
              </a:ext>
            </a:extLst>
          </p:cNvPr>
          <p:cNvSpPr>
            <a:spLocks noGrp="1"/>
          </p:cNvSpPr>
          <p:nvPr>
            <p:ph type="sldNum" sz="quarter" idx="12"/>
          </p:nvPr>
        </p:nvSpPr>
        <p:spPr/>
        <p:txBody>
          <a:bodyPr/>
          <a:lstStyle/>
          <a:p>
            <a:fld id="{7818545A-876C-4D50-8331-CDD7E59EBB46}" type="slidenum">
              <a:rPr lang="en-US" smtClean="0"/>
              <a:t>‹#›</a:t>
            </a:fld>
            <a:endParaRPr lang="en-US"/>
          </a:p>
        </p:txBody>
      </p:sp>
    </p:spTree>
    <p:extLst>
      <p:ext uri="{BB962C8B-B14F-4D97-AF65-F5344CB8AC3E}">
        <p14:creationId xmlns:p14="http://schemas.microsoft.com/office/powerpoint/2010/main" val="287284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C90611-B187-4514-A618-9C201A47F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D67EE-382A-4F8E-9CC4-04F4CDE787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4A3958-46E6-4E80-A9DB-6DAE94233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BFD30-9B94-44A9-81DB-CA9ADB2AAC0A}" type="datetimeFigureOut">
              <a:rPr lang="en-US" smtClean="0"/>
              <a:t>5/3/2024</a:t>
            </a:fld>
            <a:endParaRPr lang="en-US"/>
          </a:p>
        </p:txBody>
      </p:sp>
      <p:sp>
        <p:nvSpPr>
          <p:cNvPr id="5" name="Footer Placeholder 4">
            <a:extLst>
              <a:ext uri="{FF2B5EF4-FFF2-40B4-BE49-F238E27FC236}">
                <a16:creationId xmlns:a16="http://schemas.microsoft.com/office/drawing/2014/main" id="{6ECC6774-3A63-421C-936A-191F7FD11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FB1F94-D47A-4F62-9C47-ECD2AA281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8545A-876C-4D50-8331-CDD7E59EBB46}" type="slidenum">
              <a:rPr lang="en-US" smtClean="0"/>
              <a:t>‹#›</a:t>
            </a:fld>
            <a:endParaRPr lang="en-US"/>
          </a:p>
        </p:txBody>
      </p:sp>
    </p:spTree>
    <p:extLst>
      <p:ext uri="{BB962C8B-B14F-4D97-AF65-F5344CB8AC3E}">
        <p14:creationId xmlns:p14="http://schemas.microsoft.com/office/powerpoint/2010/main" val="114230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99163-6C67-415C-9F90-E73191AEB484}"/>
              </a:ext>
            </a:extLst>
          </p:cNvPr>
          <p:cNvSpPr>
            <a:spLocks noGrp="1"/>
          </p:cNvSpPr>
          <p:nvPr>
            <p:ph type="ctrTitle"/>
          </p:nvPr>
        </p:nvSpPr>
        <p:spPr/>
        <p:txBody>
          <a:bodyPr/>
          <a:lstStyle/>
          <a:p>
            <a:r>
              <a:rPr lang="en-US" dirty="0"/>
              <a:t>Information Security AI</a:t>
            </a:r>
          </a:p>
        </p:txBody>
      </p:sp>
      <p:sp>
        <p:nvSpPr>
          <p:cNvPr id="3" name="Subtitle 2">
            <a:extLst>
              <a:ext uri="{FF2B5EF4-FFF2-40B4-BE49-F238E27FC236}">
                <a16:creationId xmlns:a16="http://schemas.microsoft.com/office/drawing/2014/main" id="{5842E464-F9B4-47DE-B337-EAD390F583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8632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4E8B-6B93-433A-AD5E-DEBADB2F19C0}"/>
              </a:ext>
            </a:extLst>
          </p:cNvPr>
          <p:cNvSpPr>
            <a:spLocks noGrp="1"/>
          </p:cNvSpPr>
          <p:nvPr>
            <p:ph type="title"/>
          </p:nvPr>
        </p:nvSpPr>
        <p:spPr/>
        <p:txBody>
          <a:bodyPr>
            <a:normAutofit/>
          </a:bodyPr>
          <a:lstStyle/>
          <a:p>
            <a:r>
              <a:rPr lang="en-US" sz="5400" dirty="0"/>
              <a:t>What is AI?</a:t>
            </a:r>
          </a:p>
        </p:txBody>
      </p:sp>
      <p:sp>
        <p:nvSpPr>
          <p:cNvPr id="3" name="Content Placeholder 2">
            <a:extLst>
              <a:ext uri="{FF2B5EF4-FFF2-40B4-BE49-F238E27FC236}">
                <a16:creationId xmlns:a16="http://schemas.microsoft.com/office/drawing/2014/main" id="{12136E55-A0C6-46A7-8213-36E49A4990B2}"/>
              </a:ext>
            </a:extLst>
          </p:cNvPr>
          <p:cNvSpPr>
            <a:spLocks noGrp="1"/>
          </p:cNvSpPr>
          <p:nvPr>
            <p:ph idx="1"/>
          </p:nvPr>
        </p:nvSpPr>
        <p:spPr>
          <a:xfrm>
            <a:off x="752139" y="2506662"/>
            <a:ext cx="10515600" cy="4351338"/>
          </a:xfrm>
        </p:spPr>
        <p:txBody>
          <a:bodyPr/>
          <a:lstStyle/>
          <a:p>
            <a:r>
              <a:rPr lang="en-US" i="1" u="sng" dirty="0"/>
              <a:t>Artificial intelligence</a:t>
            </a:r>
          </a:p>
          <a:p>
            <a:endParaRPr lang="en-US" i="1" dirty="0"/>
          </a:p>
          <a:p>
            <a:r>
              <a:rPr lang="en-US" dirty="0"/>
              <a:t> The implementation of machine learning to create a machine or program capable of replicating human reasoning or intelligence.</a:t>
            </a:r>
          </a:p>
        </p:txBody>
      </p:sp>
      <p:pic>
        <p:nvPicPr>
          <p:cNvPr id="2050" name="Picture 2" descr="What is Artificial Intelligence (AI) and Why People Should Learn About it -  UCF Business Incubation Program - University of Central Florida">
            <a:extLst>
              <a:ext uri="{FF2B5EF4-FFF2-40B4-BE49-F238E27FC236}">
                <a16:creationId xmlns:a16="http://schemas.microsoft.com/office/drawing/2014/main" id="{32084B27-64A2-4515-8A68-6F94B3F93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3596" y="462578"/>
            <a:ext cx="4090596" cy="2727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9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4370-A79A-4DC8-A3AF-BE86AE660817}"/>
              </a:ext>
            </a:extLst>
          </p:cNvPr>
          <p:cNvSpPr>
            <a:spLocks noGrp="1"/>
          </p:cNvSpPr>
          <p:nvPr>
            <p:ph type="title"/>
          </p:nvPr>
        </p:nvSpPr>
        <p:spPr/>
        <p:txBody>
          <a:bodyPr/>
          <a:lstStyle/>
          <a:p>
            <a:r>
              <a:rPr lang="en-US" dirty="0"/>
              <a:t>How Does AI Work?</a:t>
            </a:r>
          </a:p>
        </p:txBody>
      </p:sp>
      <p:sp>
        <p:nvSpPr>
          <p:cNvPr id="3" name="Content Placeholder 2">
            <a:extLst>
              <a:ext uri="{FF2B5EF4-FFF2-40B4-BE49-F238E27FC236}">
                <a16:creationId xmlns:a16="http://schemas.microsoft.com/office/drawing/2014/main" id="{08100EDE-C859-4D21-A83F-54D52FAAA598}"/>
              </a:ext>
            </a:extLst>
          </p:cNvPr>
          <p:cNvSpPr>
            <a:spLocks noGrp="1"/>
          </p:cNvSpPr>
          <p:nvPr>
            <p:ph idx="1"/>
          </p:nvPr>
        </p:nvSpPr>
        <p:spPr>
          <a:xfrm>
            <a:off x="838200" y="1690688"/>
            <a:ext cx="6875033" cy="4936023"/>
          </a:xfrm>
        </p:spPr>
        <p:txBody>
          <a:bodyPr>
            <a:normAutofit/>
          </a:bodyPr>
          <a:lstStyle/>
          <a:p>
            <a:r>
              <a:rPr lang="en-US" sz="2400" dirty="0"/>
              <a:t>AI is trained and/or runs on a series of machine learning algorithms that require data input. This inputted data is usually a large database used to train the AI. The AI learns from this data to be able to generate it’s own output based on what it learned form its training data. It must also learn Natural Language Processing to comprehend human language as well as speak it. This is usually accomplished by the machine learning algorithms picking up patterns in data to improve its ability to read and speak human language.</a:t>
            </a:r>
          </a:p>
          <a:p>
            <a:r>
              <a:rPr lang="en-US" sz="2400" dirty="0"/>
              <a:t>AI usually runs on a supercomputer or interconnected computer clusters.</a:t>
            </a:r>
          </a:p>
        </p:txBody>
      </p:sp>
      <p:pic>
        <p:nvPicPr>
          <p:cNvPr id="1030" name="Picture 6" descr="Supercomputer - Wikipedia">
            <a:extLst>
              <a:ext uri="{FF2B5EF4-FFF2-40B4-BE49-F238E27FC236}">
                <a16:creationId xmlns:a16="http://schemas.microsoft.com/office/drawing/2014/main" id="{594187AA-8668-451A-AEFD-92A013AF4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6938" y="2511976"/>
            <a:ext cx="3814202" cy="252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86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057D-8969-46B3-B29C-4CBA9A0141EB}"/>
              </a:ext>
            </a:extLst>
          </p:cNvPr>
          <p:cNvSpPr>
            <a:spLocks noGrp="1"/>
          </p:cNvSpPr>
          <p:nvPr>
            <p:ph type="title"/>
          </p:nvPr>
        </p:nvSpPr>
        <p:spPr/>
        <p:txBody>
          <a:bodyPr/>
          <a:lstStyle/>
          <a:p>
            <a:r>
              <a:rPr lang="en-US" dirty="0"/>
              <a:t>AI in Information Security</a:t>
            </a:r>
          </a:p>
        </p:txBody>
      </p:sp>
      <p:sp>
        <p:nvSpPr>
          <p:cNvPr id="3" name="Content Placeholder 2">
            <a:extLst>
              <a:ext uri="{FF2B5EF4-FFF2-40B4-BE49-F238E27FC236}">
                <a16:creationId xmlns:a16="http://schemas.microsoft.com/office/drawing/2014/main" id="{9F2B8CD2-B9EB-497E-8373-3E6EE77B06C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1387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148</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Information Security AI</vt:lpstr>
      <vt:lpstr>What is AI?</vt:lpstr>
      <vt:lpstr>How Does AI Work?</vt:lpstr>
      <vt:lpstr>AI in Information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AI</dc:title>
  <dc:creator>Joshua Troutman</dc:creator>
  <cp:lastModifiedBy>Joshua Troutman</cp:lastModifiedBy>
  <cp:revision>4</cp:revision>
  <dcterms:created xsi:type="dcterms:W3CDTF">2024-05-03T13:55:38Z</dcterms:created>
  <dcterms:modified xsi:type="dcterms:W3CDTF">2024-05-03T14:20:49Z</dcterms:modified>
</cp:coreProperties>
</file>