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2019300" y="706120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AQS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state=0</a:t>
              </a:r>
              <a:endParaRPr lang="en-US" altLang="zh-CN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Lock.lock()</a:t>
              </a:r>
              <a:endParaRPr lang="en-US" altLang="zh-CN" sz="1200"/>
            </a:p>
            <a:p>
              <a:r>
                <a:rPr lang="en-US" altLang="zh-CN" sz="1200"/>
                <a:t> </a:t>
              </a:r>
              <a:endParaRPr lang="en-US" altLang="zh-CN" sz="12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thread-0</a:t>
              </a:r>
              <a:endParaRPr lang="en-US" altLang="zh-CN" sz="1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200"/>
                <a:t>判断AQS中的states是否为0如果为0就说明能够lock()</a:t>
              </a:r>
              <a:endParaRPr lang="zh-CN" altLang="en-US" sz="1200"/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通过CAS执行设置state值为1 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13560" y="3641725"/>
            <a:ext cx="5394960" cy="2043430"/>
            <a:chOff x="3154" y="735"/>
            <a:chExt cx="8496" cy="3218"/>
          </a:xfrm>
        </p:grpSpPr>
        <p:sp>
          <p:nvSpPr>
            <p:cNvPr id="24" name="矩形 23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AQS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state=1</a:t>
              </a:r>
              <a:endParaRPr lang="en-US" altLang="zh-CN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908" y="1550"/>
              <a:ext cx="2801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Lock.lock()</a:t>
              </a:r>
              <a:endParaRPr lang="zh-CN" altLang="en-US" sz="1200"/>
            </a:p>
            <a:p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54" y="73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thread-1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34" y="946"/>
              <a:ext cx="5516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200"/>
                <a:t>判断AQS中的states是否为0</a:t>
              </a:r>
              <a:endParaRPr lang="zh-CN" altLang="en-US" sz="1200"/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不为0在看看锁住的线程是否为当前线程如果是就执行state=state+1</a:t>
              </a:r>
              <a:endParaRPr lang="zh-CN" altLang="en-US" sz="1200"/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 </a:t>
              </a:r>
              <a:endParaRPr lang="zh-CN" altLang="en-US" sz="120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008370" y="4906645"/>
            <a:ext cx="253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很明显两者都不是，返回</a:t>
            </a:r>
            <a:r>
              <a:rPr lang="en-US" altLang="zh-CN" sz="1200"/>
              <a:t>false</a:t>
            </a:r>
            <a:r>
              <a:rPr lang="zh-CN" altLang="en-US" sz="1200"/>
              <a:t>说明获取锁失败</a:t>
            </a:r>
            <a:endParaRPr lang="zh-CN" altLang="en-US" sz="1200"/>
          </a:p>
        </p:txBody>
      </p:sp>
      <p:sp>
        <p:nvSpPr>
          <p:cNvPr id="32" name="下箭头 31"/>
          <p:cNvSpPr/>
          <p:nvPr/>
        </p:nvSpPr>
        <p:spPr>
          <a:xfrm>
            <a:off x="4070350" y="3088640"/>
            <a:ext cx="718820" cy="41211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03250" y="217170"/>
            <a:ext cx="2015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ReentrantLock</a:t>
            </a:r>
            <a:r>
              <a:rPr lang="zh-CN" altLang="en-US"/>
              <a:t>获取锁的过程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133465" y="5556250"/>
            <a:ext cx="2741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那么如果</a:t>
            </a:r>
            <a:r>
              <a:rPr lang="en-US" altLang="zh-CN" sz="1200">
                <a:solidFill>
                  <a:srgbClr val="FF0000"/>
                </a:solidFill>
              </a:rPr>
              <a:t>state&gt;1</a:t>
            </a:r>
            <a:r>
              <a:rPr lang="zh-CN" altLang="en-US" sz="1200">
                <a:solidFill>
                  <a:srgbClr val="FF0000"/>
                </a:solidFill>
              </a:rPr>
              <a:t>说明一个线程已经再次获取了这个锁，到时候释放的时候这个线程相应的也会释放两次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1894840" y="1386205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AQS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state=3</a:t>
              </a:r>
              <a:endParaRPr lang="en-US" altLang="zh-CN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Lock.unlock()</a:t>
              </a:r>
              <a:endParaRPr lang="en-US" altLang="zh-CN" sz="1200"/>
            </a:p>
            <a:p>
              <a:r>
                <a:rPr lang="en-US" altLang="zh-CN" sz="1200"/>
                <a:t> </a:t>
              </a:r>
              <a:endParaRPr lang="en-US" altLang="zh-CN" sz="12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thread-0</a:t>
              </a:r>
              <a:endParaRPr lang="en-US" altLang="zh-CN" sz="1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200"/>
                <a:t>判断当前得到锁的线程和当前线程是否为同以线程，如果是为同一线程那么</a:t>
              </a:r>
              <a:r>
                <a:rPr lang="en-US" altLang="zh-CN" sz="1200"/>
                <a:t>state=state-1</a:t>
              </a:r>
              <a:endParaRPr lang="en-US" altLang="zh-CN" sz="1200"/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如果</a:t>
              </a:r>
              <a:r>
                <a:rPr lang="en-US" altLang="zh-CN" sz="1200"/>
                <a:t>state=0</a:t>
              </a:r>
              <a:r>
                <a:rPr lang="zh-CN" altLang="en-US" sz="1200"/>
                <a:t>那么久把当前获取到锁的线程设置为</a:t>
              </a:r>
              <a:r>
                <a:rPr lang="en-US" altLang="zh-CN" sz="1200"/>
                <a:t>null</a:t>
              </a:r>
              <a:endParaRPr lang="en-US" altLang="zh-CN" sz="12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555" y="273685"/>
            <a:ext cx="2891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ReentrantLock</a:t>
            </a:r>
            <a:r>
              <a:rPr lang="zh-CN" altLang="en-US">
                <a:sym typeface="+mn-ea"/>
              </a:rPr>
              <a:t>释放锁的过程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1894840" y="1386205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AQS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state=3</a:t>
              </a:r>
              <a:endParaRPr lang="en-US" altLang="zh-CN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Lock.unlock()</a:t>
              </a:r>
              <a:endParaRPr lang="en-US" altLang="zh-CN" sz="1200"/>
            </a:p>
            <a:p>
              <a:r>
                <a:rPr lang="en-US" altLang="zh-CN" sz="1200"/>
                <a:t> </a:t>
              </a:r>
              <a:endParaRPr lang="en-US" altLang="zh-CN" sz="12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thread-0</a:t>
              </a:r>
              <a:endParaRPr lang="en-US" altLang="zh-CN" sz="1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200"/>
                <a:t>判断当前得到锁的线程和当前线程是否为同以线程，如果是为同一线程那么</a:t>
              </a:r>
              <a:r>
                <a:rPr lang="en-US" altLang="zh-CN" sz="1200"/>
                <a:t>state=state-1</a:t>
              </a:r>
              <a:endParaRPr lang="en-US" altLang="zh-CN" sz="1200"/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如果</a:t>
              </a:r>
              <a:r>
                <a:rPr lang="en-US" altLang="zh-CN" sz="1200"/>
                <a:t>state=0</a:t>
              </a:r>
              <a:r>
                <a:rPr lang="zh-CN" altLang="en-US" sz="1200"/>
                <a:t>那么久把当前获取到锁的线程设置为</a:t>
              </a:r>
              <a:r>
                <a:rPr lang="en-US" altLang="zh-CN" sz="1200"/>
                <a:t>null</a:t>
              </a:r>
              <a:endParaRPr lang="en-US" altLang="zh-CN" sz="12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4330" y="514350"/>
            <a:ext cx="294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ReentrantReadWriteLock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1212850" y="920750"/>
            <a:ext cx="9450070" cy="1284605"/>
            <a:chOff x="2179" y="3232"/>
            <a:chExt cx="14882" cy="2023"/>
          </a:xfrm>
        </p:grpSpPr>
        <p:sp>
          <p:nvSpPr>
            <p:cNvPr id="2" name="椭圆 1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4595" y="3863"/>
              <a:ext cx="3467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339" y="3889"/>
              <a:ext cx="3467" cy="7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client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Server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12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package1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77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package2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2850" y="2712085"/>
            <a:ext cx="9450070" cy="1284605"/>
            <a:chOff x="2179" y="3232"/>
            <a:chExt cx="14882" cy="2023"/>
          </a:xfrm>
        </p:grpSpPr>
        <p:sp>
          <p:nvSpPr>
            <p:cNvPr id="15" name="椭圆 14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4595" y="3863"/>
              <a:ext cx="2119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062" y="3863"/>
              <a:ext cx="4744" cy="7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client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Server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23" y="3940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package1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226" y="3940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package2</a:t>
              </a:r>
              <a:endParaRPr lang="en-US" altLang="zh-CN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948555" y="3110865"/>
            <a:ext cx="1198245" cy="4851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package1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212850" y="4518660"/>
            <a:ext cx="9450070" cy="1284605"/>
            <a:chOff x="2179" y="3232"/>
            <a:chExt cx="14882" cy="2023"/>
          </a:xfrm>
        </p:grpSpPr>
        <p:sp>
          <p:nvSpPr>
            <p:cNvPr id="26" name="椭圆 25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4595" y="3863"/>
              <a:ext cx="4335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0226" y="3889"/>
              <a:ext cx="2580" cy="7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client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Server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12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package1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520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package2</a:t>
              </a:r>
              <a:endParaRPr lang="en-US" altLang="zh-CN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298315" y="4918710"/>
            <a:ext cx="1198245" cy="467995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package1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1222375" y="2721610"/>
            <a:ext cx="9450070" cy="1284605"/>
            <a:chOff x="2179" y="3232"/>
            <a:chExt cx="14882" cy="2023"/>
          </a:xfrm>
        </p:grpSpPr>
        <p:sp>
          <p:nvSpPr>
            <p:cNvPr id="15" name="椭圆 14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037" y="3849"/>
              <a:ext cx="3003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040" y="3849"/>
              <a:ext cx="3052" cy="7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client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Server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63" y="3926"/>
              <a:ext cx="1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package1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571" y="3926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package2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937510" y="1992630"/>
            <a:ext cx="8789670" cy="2175510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074025" y="2074545"/>
            <a:ext cx="170180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930130" y="2075180"/>
            <a:ext cx="165354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576695" y="2075180"/>
            <a:ext cx="1266825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66640" y="2075180"/>
            <a:ext cx="156718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23895" y="2074545"/>
            <a:ext cx="1537335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70025" y="1992630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470025" y="3612515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70025" y="2844165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62430" y="2233930"/>
            <a:ext cx="1228090" cy="8121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4" idx="1"/>
          </p:cNvCxnSpPr>
          <p:nvPr/>
        </p:nvCxnSpPr>
        <p:spPr>
          <a:xfrm>
            <a:off x="1662430" y="3046095"/>
            <a:ext cx="1275080" cy="34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1"/>
          </p:cNvCxnSpPr>
          <p:nvPr/>
        </p:nvCxnSpPr>
        <p:spPr>
          <a:xfrm flipV="1">
            <a:off x="1788160" y="3080385"/>
            <a:ext cx="1149350" cy="8070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74875" y="2879090"/>
            <a:ext cx="92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演示</Application>
  <PresentationFormat>宽屏</PresentationFormat>
  <Paragraphs>97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80003996</dc:creator>
  <cp:lastModifiedBy>80003996</cp:lastModifiedBy>
  <cp:revision>5</cp:revision>
  <dcterms:created xsi:type="dcterms:W3CDTF">2019-11-12T06:28:00Z</dcterms:created>
  <dcterms:modified xsi:type="dcterms:W3CDTF">2020-01-17T09:26:25Z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2052-10.8.2.7058</vt:lpwstr>
  </property>
</Properties>
</file>