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7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019300" y="706120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state=0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Lock.lock()</a:t>
              </a:r>
            </a:p>
            <a:p>
              <a:r>
                <a:rPr lang="en-US" altLang="zh-CN" sz="120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判断AQS中的states是否为0如果为0就说明能够lock()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通过CAS执行设置state值为1 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13560" y="3641725"/>
            <a:ext cx="5394960" cy="2043430"/>
            <a:chOff x="3154" y="735"/>
            <a:chExt cx="8496" cy="3218"/>
          </a:xfrm>
        </p:grpSpPr>
        <p:sp>
          <p:nvSpPr>
            <p:cNvPr id="24" name="矩形 23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state=1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908" y="1550"/>
              <a:ext cx="2801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Lock.lock()</a:t>
              </a:r>
            </a:p>
            <a:p>
              <a:r>
                <a:rPr lang="en-US" altLang="zh-CN"/>
                <a:t>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54" y="73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thread-1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34" y="946"/>
              <a:ext cx="5516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不为0在看看锁住的线程是否为当前线程如果是就执行state=state+1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 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008370" y="4906645"/>
            <a:ext cx="253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很明显两者都不是，返回</a:t>
            </a:r>
            <a:r>
              <a:rPr lang="en-US" altLang="zh-CN" sz="1200"/>
              <a:t>false</a:t>
            </a:r>
            <a:r>
              <a:rPr lang="zh-CN" altLang="en-US" sz="1200"/>
              <a:t>说明获取锁失败</a:t>
            </a:r>
          </a:p>
        </p:txBody>
      </p:sp>
      <p:sp>
        <p:nvSpPr>
          <p:cNvPr id="32" name="下箭头 31"/>
          <p:cNvSpPr/>
          <p:nvPr/>
        </p:nvSpPr>
        <p:spPr>
          <a:xfrm>
            <a:off x="4070350" y="3088640"/>
            <a:ext cx="718820" cy="41211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03250" y="217170"/>
            <a:ext cx="2015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ReentrantLock</a:t>
            </a:r>
            <a:r>
              <a:rPr lang="zh-CN" altLang="en-US"/>
              <a:t>获取锁的过程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133465" y="5556250"/>
            <a:ext cx="2741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那么如果</a:t>
            </a:r>
            <a:r>
              <a:rPr lang="en-US" altLang="zh-CN" sz="1200">
                <a:solidFill>
                  <a:srgbClr val="FF0000"/>
                </a:solidFill>
              </a:rPr>
              <a:t>state&gt;1</a:t>
            </a:r>
            <a:r>
              <a:rPr lang="zh-CN" altLang="en-US" sz="1200">
                <a:solidFill>
                  <a:srgbClr val="FF0000"/>
                </a:solidFill>
              </a:rPr>
              <a:t>说明一个线程已经再次获取了这个锁，到时候释放的时候这个线程相应的也会释放两次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state=3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Lock.unlock()</a:t>
              </a:r>
            </a:p>
            <a:p>
              <a:r>
                <a:rPr lang="en-US" altLang="zh-CN" sz="120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555" y="273685"/>
            <a:ext cx="2891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ReentrantLock</a:t>
            </a:r>
            <a:r>
              <a:rPr lang="zh-CN" altLang="en-US">
                <a:sym typeface="+mn-ea"/>
              </a:rPr>
              <a:t>释放锁的过程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state=3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Lock.unlock()</a:t>
              </a:r>
            </a:p>
            <a:p>
              <a:r>
                <a:rPr lang="en-US" altLang="zh-CN" sz="120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4330" y="514350"/>
            <a:ext cx="294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ReentrantReadWriteLock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12850" y="920750"/>
            <a:ext cx="9450070" cy="1284605"/>
            <a:chOff x="2179" y="3232"/>
            <a:chExt cx="14882" cy="2023"/>
          </a:xfrm>
        </p:grpSpPr>
        <p:sp>
          <p:nvSpPr>
            <p:cNvPr id="2" name="椭圆 1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4595" y="3863"/>
              <a:ext cx="3467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339" y="3889"/>
              <a:ext cx="3467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77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2850" y="2712085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4595" y="3863"/>
              <a:ext cx="2119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062" y="3863"/>
              <a:ext cx="4744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23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226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948555" y="3110865"/>
            <a:ext cx="1198245" cy="4851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212850" y="4518660"/>
            <a:ext cx="9450070" cy="1284605"/>
            <a:chOff x="2179" y="3232"/>
            <a:chExt cx="14882" cy="2023"/>
          </a:xfrm>
        </p:grpSpPr>
        <p:sp>
          <p:nvSpPr>
            <p:cNvPr id="26" name="椭圆 25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4595" y="3863"/>
              <a:ext cx="4335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0226" y="3889"/>
              <a:ext cx="2580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520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298315" y="4918710"/>
            <a:ext cx="1198245" cy="467995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22375" y="2721610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037" y="3849"/>
              <a:ext cx="3003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040" y="3849"/>
              <a:ext cx="3052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63" y="3926"/>
              <a:ext cx="1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571" y="3926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7510" y="1992630"/>
            <a:ext cx="8789670" cy="2175510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074025" y="2074545"/>
            <a:ext cx="170180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930130" y="2075180"/>
            <a:ext cx="165354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76695" y="2075180"/>
            <a:ext cx="126682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66640" y="2075180"/>
            <a:ext cx="156718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23895" y="2074545"/>
            <a:ext cx="153733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70025" y="1992630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470025" y="361251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70025" y="284416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62430" y="2233930"/>
            <a:ext cx="1228090" cy="8121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" idx="1"/>
          </p:cNvCxnSpPr>
          <p:nvPr/>
        </p:nvCxnSpPr>
        <p:spPr>
          <a:xfrm>
            <a:off x="1662430" y="3046095"/>
            <a:ext cx="1275080" cy="34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1"/>
          </p:cNvCxnSpPr>
          <p:nvPr/>
        </p:nvCxnSpPr>
        <p:spPr>
          <a:xfrm flipV="1">
            <a:off x="1788160" y="3080385"/>
            <a:ext cx="1149350" cy="807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74875" y="2879090"/>
            <a:ext cx="92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connect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DE6A87-0D61-4C22-828A-0E30B0B5727E}"/>
              </a:ext>
            </a:extLst>
          </p:cNvPr>
          <p:cNvSpPr/>
          <p:nvPr/>
        </p:nvSpPr>
        <p:spPr>
          <a:xfrm>
            <a:off x="4309533" y="2907453"/>
            <a:ext cx="3572933" cy="169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3E9A40-F63D-4BAB-AC55-B0F81BB39B48}"/>
              </a:ext>
            </a:extLst>
          </p:cNvPr>
          <p:cNvSpPr/>
          <p:nvPr/>
        </p:nvSpPr>
        <p:spPr>
          <a:xfrm>
            <a:off x="5083728" y="1273076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77C9340-2E6D-4FEB-8E1E-6DDEF3222CD1}"/>
              </a:ext>
            </a:extLst>
          </p:cNvPr>
          <p:cNvSpPr/>
          <p:nvPr/>
        </p:nvSpPr>
        <p:spPr>
          <a:xfrm>
            <a:off x="9554750" y="4558105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WAITING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3CB8FF-0183-4C45-83C9-A4F3A3C2510E}"/>
              </a:ext>
            </a:extLst>
          </p:cNvPr>
          <p:cNvSpPr/>
          <p:nvPr/>
        </p:nvSpPr>
        <p:spPr>
          <a:xfrm>
            <a:off x="9554750" y="2093721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TIME_WATING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FC06425-5AD6-4B60-B7FC-E38993AA9650}"/>
              </a:ext>
            </a:extLst>
          </p:cNvPr>
          <p:cNvSpPr/>
          <p:nvPr/>
        </p:nvSpPr>
        <p:spPr>
          <a:xfrm>
            <a:off x="4962088" y="5421431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TERMINATED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D85E7CF-E4E7-4F15-BCA7-AE375ACF09AF}"/>
              </a:ext>
            </a:extLst>
          </p:cNvPr>
          <p:cNvSpPr/>
          <p:nvPr/>
        </p:nvSpPr>
        <p:spPr>
          <a:xfrm>
            <a:off x="1012271" y="3347253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BLOCKED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9D7AA6-0327-43F2-AE6A-52C91DA95A1C}"/>
              </a:ext>
            </a:extLst>
          </p:cNvPr>
          <p:cNvSpPr txBox="1"/>
          <p:nvPr/>
        </p:nvSpPr>
        <p:spPr>
          <a:xfrm>
            <a:off x="4883660" y="312612"/>
            <a:ext cx="24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线程状态相互转换</a:t>
            </a:r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D3063FBA-489F-471F-A105-E559F743D2A4}"/>
              </a:ext>
            </a:extLst>
          </p:cNvPr>
          <p:cNvSpPr/>
          <p:nvPr/>
        </p:nvSpPr>
        <p:spPr>
          <a:xfrm rot="19975886">
            <a:off x="7958665" y="2793225"/>
            <a:ext cx="1401350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左右 47">
            <a:extLst>
              <a:ext uri="{FF2B5EF4-FFF2-40B4-BE49-F238E27FC236}">
                <a16:creationId xmlns:a16="http://schemas.microsoft.com/office/drawing/2014/main" id="{AECDF6AD-1E6A-40EB-A797-FA6A4EF21664}"/>
              </a:ext>
            </a:extLst>
          </p:cNvPr>
          <p:cNvSpPr/>
          <p:nvPr/>
        </p:nvSpPr>
        <p:spPr>
          <a:xfrm rot="1194208">
            <a:off x="7947086" y="4520968"/>
            <a:ext cx="1401350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D19E5B5-DE5D-475E-926E-31D050F4E7BA}"/>
              </a:ext>
            </a:extLst>
          </p:cNvPr>
          <p:cNvSpPr/>
          <p:nvPr/>
        </p:nvSpPr>
        <p:spPr>
          <a:xfrm>
            <a:off x="4427823" y="3628051"/>
            <a:ext cx="1164887" cy="813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D3E0FF6-ED13-4F19-A25F-5FD409DE5805}"/>
              </a:ext>
            </a:extLst>
          </p:cNvPr>
          <p:cNvSpPr/>
          <p:nvPr/>
        </p:nvSpPr>
        <p:spPr>
          <a:xfrm>
            <a:off x="6470553" y="3628051"/>
            <a:ext cx="1250197" cy="813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RUNNING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B339BB0-41FB-4D19-888D-F8DA36346BB6}"/>
              </a:ext>
            </a:extLst>
          </p:cNvPr>
          <p:cNvSpPr/>
          <p:nvPr/>
        </p:nvSpPr>
        <p:spPr>
          <a:xfrm>
            <a:off x="1438123" y="1729652"/>
            <a:ext cx="1895912" cy="8137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Enter/reenter</a:t>
            </a:r>
          </a:p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A synchronized</a:t>
            </a:r>
          </a:p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Block method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05058AC-F501-4F20-BE51-94CDC3E7BC63}"/>
              </a:ext>
            </a:extLst>
          </p:cNvPr>
          <p:cNvSpPr/>
          <p:nvPr/>
        </p:nvSpPr>
        <p:spPr>
          <a:xfrm>
            <a:off x="6280117" y="2332153"/>
            <a:ext cx="1566007" cy="400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Thread.start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69390E4-0D78-4028-8112-817727734CD6}"/>
              </a:ext>
            </a:extLst>
          </p:cNvPr>
          <p:cNvSpPr/>
          <p:nvPr/>
        </p:nvSpPr>
        <p:spPr>
          <a:xfrm>
            <a:off x="7919683" y="469504"/>
            <a:ext cx="2606077" cy="14622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Object.wait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Thread.join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Thread.sleep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LockSupport.parkNanos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LockSUpport.parkUntil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D1EEA8-CC84-409C-B7C7-0066544BC3C9}"/>
              </a:ext>
            </a:extLst>
          </p:cNvPr>
          <p:cNvSpPr/>
          <p:nvPr/>
        </p:nvSpPr>
        <p:spPr>
          <a:xfrm>
            <a:off x="9282573" y="3186448"/>
            <a:ext cx="2440266" cy="8728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Object.notify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Object.notifyAll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LockSUpprot.unpark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280B382-66DE-4A46-B6A2-A8CC3E3B3642}"/>
              </a:ext>
            </a:extLst>
          </p:cNvPr>
          <p:cNvSpPr/>
          <p:nvPr/>
        </p:nvSpPr>
        <p:spPr>
          <a:xfrm>
            <a:off x="7599904" y="5421431"/>
            <a:ext cx="2041936" cy="9395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Object.wait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Thread.join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0D1E9C3-81D7-47D4-A725-B3B28BC9E617}"/>
              </a:ext>
            </a:extLst>
          </p:cNvPr>
          <p:cNvSpPr/>
          <p:nvPr/>
        </p:nvSpPr>
        <p:spPr>
          <a:xfrm>
            <a:off x="6470553" y="4845543"/>
            <a:ext cx="945315" cy="4168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end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9E1E004-D5CF-4612-873D-05B3F31663C2}"/>
              </a:ext>
            </a:extLst>
          </p:cNvPr>
          <p:cNvSpPr/>
          <p:nvPr/>
        </p:nvSpPr>
        <p:spPr>
          <a:xfrm>
            <a:off x="1720984" y="4964854"/>
            <a:ext cx="1895912" cy="8137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Acquire  lock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8FF245C8-5022-4620-8AC0-C0898326893E}"/>
              </a:ext>
            </a:extLst>
          </p:cNvPr>
          <p:cNvSpPr/>
          <p:nvPr/>
        </p:nvSpPr>
        <p:spPr>
          <a:xfrm>
            <a:off x="3025874" y="3550686"/>
            <a:ext cx="1164724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674D2469-BB47-4A2E-BFE6-E7E5933E2942}"/>
              </a:ext>
            </a:extLst>
          </p:cNvPr>
          <p:cNvSpPr/>
          <p:nvPr/>
        </p:nvSpPr>
        <p:spPr>
          <a:xfrm>
            <a:off x="5620624" y="2209329"/>
            <a:ext cx="299757" cy="539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A6354357-FAC7-4DB7-BB5C-D047D7771E22}"/>
              </a:ext>
            </a:extLst>
          </p:cNvPr>
          <p:cNvSpPr/>
          <p:nvPr/>
        </p:nvSpPr>
        <p:spPr>
          <a:xfrm>
            <a:off x="5822421" y="4759789"/>
            <a:ext cx="299757" cy="539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C40A3C8-E23E-4C1C-9DCC-972B32C6599F}"/>
              </a:ext>
            </a:extLst>
          </p:cNvPr>
          <p:cNvSpPr txBox="1"/>
          <p:nvPr/>
        </p:nvSpPr>
        <p:spPr>
          <a:xfrm>
            <a:off x="5254848" y="3152210"/>
            <a:ext cx="1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RUNNABLE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B7C2F9A-DCFD-467A-AD78-D66AC6DC0DF8}"/>
              </a:ext>
            </a:extLst>
          </p:cNvPr>
          <p:cNvCxnSpPr/>
          <p:nvPr/>
        </p:nvCxnSpPr>
        <p:spPr>
          <a:xfrm>
            <a:off x="5479417" y="3754120"/>
            <a:ext cx="930761" cy="20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CC4752D-219F-45F7-AB91-04391F7C2CBF}"/>
              </a:ext>
            </a:extLst>
          </p:cNvPr>
          <p:cNvSpPr txBox="1"/>
          <p:nvPr/>
        </p:nvSpPr>
        <p:spPr>
          <a:xfrm>
            <a:off x="5822421" y="3469048"/>
            <a:ext cx="12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41A09F1-33EF-4FD0-9167-A76F56B8D54D}"/>
              </a:ext>
            </a:extLst>
          </p:cNvPr>
          <p:cNvCxnSpPr>
            <a:cxnSpLocks/>
          </p:cNvCxnSpPr>
          <p:nvPr/>
        </p:nvCxnSpPr>
        <p:spPr>
          <a:xfrm flipH="1">
            <a:off x="5503800" y="4059253"/>
            <a:ext cx="936565" cy="28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7CA7321-362B-4E51-9058-EA415DB46CB4}"/>
              </a:ext>
            </a:extLst>
          </p:cNvPr>
          <p:cNvSpPr txBox="1"/>
          <p:nvPr/>
        </p:nvSpPr>
        <p:spPr>
          <a:xfrm>
            <a:off x="5570491" y="4200720"/>
            <a:ext cx="12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yeild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4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321</Words>
  <Application>Microsoft Office PowerPoint</Application>
  <PresentationFormat>宽屏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80003996</dc:creator>
  <cp:lastModifiedBy>Eric</cp:lastModifiedBy>
  <cp:revision>10</cp:revision>
  <dcterms:created xsi:type="dcterms:W3CDTF">2019-11-12T06:28:00Z</dcterms:created>
  <dcterms:modified xsi:type="dcterms:W3CDTF">2020-02-02T14:54:21Z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</Properties>
</file>