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28C79-CE99-4F5E-B915-9B4C86903075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5452-FAD7-4BDB-AE97-C0D9F9EBBA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5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05452-FAD7-4BDB-AE97-C0D9F9EBBA3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6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60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9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7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5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5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2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24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9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3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7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6B64-D034-4954-AA20-D2A99A6A760F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CFE7-6D2F-453C-ABA6-692E767B13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9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3551" y="382142"/>
            <a:ext cx="6627542" cy="934031"/>
          </a:xfrm>
        </p:spPr>
        <p:txBody>
          <a:bodyPr/>
          <a:lstStyle/>
          <a:p>
            <a:r>
              <a:rPr lang="hu-HU" dirty="0" smtClean="0"/>
              <a:t>HTML alapismeretek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997284" y="736556"/>
            <a:ext cx="4194716" cy="1159234"/>
          </a:xfrm>
        </p:spPr>
        <p:txBody>
          <a:bodyPr>
            <a:noAutofit/>
          </a:bodyPr>
          <a:lstStyle/>
          <a:p>
            <a:r>
              <a:rPr lang="hu-HU" sz="4400" dirty="0" smtClean="0"/>
              <a:t>Üdvözlök mindenkit!</a:t>
            </a:r>
            <a:endParaRPr lang="hu-HU" sz="44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63551" y="6243341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Készítette: Bujáki Erik Attila 10.A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89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5747175"/>
            <a:ext cx="4090639" cy="1110825"/>
          </a:xfrm>
        </p:spPr>
        <p:txBody>
          <a:bodyPr/>
          <a:lstStyle/>
          <a:p>
            <a:r>
              <a:rPr lang="hu-HU" dirty="0" smtClean="0"/>
              <a:t>Mi is az a HTML?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24546" y="1382751"/>
            <a:ext cx="5367454" cy="5475249"/>
          </a:xfrm>
        </p:spPr>
        <p:txBody>
          <a:bodyPr/>
          <a:lstStyle/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4086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Szélesvásznú</PresentationFormat>
  <Paragraphs>5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HTML alapismeretek</vt:lpstr>
      <vt:lpstr>Mi is az a HTML?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alapismeretek</dc:title>
  <dc:creator>Bujáki Erik Attila</dc:creator>
  <cp:lastModifiedBy>Bujáki Erik Attila</cp:lastModifiedBy>
  <cp:revision>1</cp:revision>
  <dcterms:created xsi:type="dcterms:W3CDTF">2022-09-14T07:32:11Z</dcterms:created>
  <dcterms:modified xsi:type="dcterms:W3CDTF">2022-09-14T07:38:49Z</dcterms:modified>
</cp:coreProperties>
</file>