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8C79-CE99-4F5E-B915-9B4C86903075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5452-FAD7-4BDB-AE97-C0D9F9EB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5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8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0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9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7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13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20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9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97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5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0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1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1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946B64-D034-4954-AA20-D2A99A6A760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02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Scrum#Scrum_munkaanyagok_(Scrum_artifacts)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09748" y="2465577"/>
            <a:ext cx="9924308" cy="237647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hu-HU" sz="8000" b="1" dirty="0" err="1" smtClean="0"/>
              <a:t>Scrum</a:t>
            </a:r>
            <a:r>
              <a:rPr lang="hu-HU" sz="8000" b="1" dirty="0" smtClean="0"/>
              <a:t> bemutatása</a:t>
            </a:r>
            <a:endParaRPr lang="hu-HU" sz="8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609853" cy="427511"/>
          </a:xfrm>
        </p:spPr>
        <p:txBody>
          <a:bodyPr>
            <a:noAutofit/>
          </a:bodyPr>
          <a:lstStyle/>
          <a:p>
            <a:r>
              <a:rPr lang="hu-HU" sz="1100" dirty="0" smtClean="0"/>
              <a:t>Üdvözlök mindenkit!</a:t>
            </a:r>
            <a:endParaRPr lang="hu-HU" sz="1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63551" y="624334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Készítette: Bujáki Erik Attila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7095392" cy="3464169"/>
          </a:xfrm>
        </p:spPr>
        <p:txBody>
          <a:bodyPr>
            <a:normAutofit/>
          </a:bodyPr>
          <a:lstStyle/>
          <a:p>
            <a:r>
              <a:rPr lang="hu-HU" sz="5400" b="1" dirty="0" smtClean="0"/>
              <a:t>Nagyon szépen köszönöm, hogy végig nézted a prezentációmat.</a:t>
            </a:r>
            <a:endParaRPr lang="hu-HU" sz="54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3" y="278780"/>
            <a:ext cx="6590203" cy="657922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393382" y="5284520"/>
            <a:ext cx="197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/>
              <a:t>Köszönöm szépen, hogy végig nézte tanár úr! Remélem tetszett magának a bemutató!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4153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098568" y="4680457"/>
            <a:ext cx="7446265" cy="2071072"/>
          </a:xfrm>
        </p:spPr>
        <p:txBody>
          <a:bodyPr/>
          <a:lstStyle/>
          <a:p>
            <a:r>
              <a:rPr lang="hu-HU" sz="6600" dirty="0" smtClean="0"/>
              <a:t>Tanár úr, megvan az ötös?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6059884" cy="396786"/>
          </a:xfrm>
        </p:spPr>
        <p:txBody>
          <a:bodyPr/>
          <a:lstStyle/>
          <a:p>
            <a:r>
              <a:rPr lang="hu-HU" dirty="0"/>
              <a:t>Ez a dia már nem része a prezentációnak!</a:t>
            </a:r>
          </a:p>
        </p:txBody>
      </p:sp>
    </p:spTree>
    <p:extLst>
      <p:ext uri="{BB962C8B-B14F-4D97-AF65-F5344CB8AC3E}">
        <p14:creationId xmlns:p14="http://schemas.microsoft.com/office/powerpoint/2010/main" val="17869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5414639"/>
            <a:ext cx="3522785" cy="1075226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24546" y="1382751"/>
            <a:ext cx="5367454" cy="5475249"/>
          </a:xfrm>
        </p:spPr>
        <p:txBody>
          <a:bodyPr/>
          <a:lstStyle/>
          <a:p>
            <a:r>
              <a:rPr lang="hu-HU" b="1" dirty="0" smtClean="0"/>
              <a:t>Terméktulajdonos</a:t>
            </a:r>
            <a:r>
              <a:rPr lang="hu-HU" b="1" dirty="0"/>
              <a:t> </a:t>
            </a:r>
            <a:endParaRPr lang="hu-HU" b="1" dirty="0" smtClean="0"/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r>
              <a:rPr lang="hu-HU" b="1" dirty="0" smtClean="0"/>
              <a:t>Fejlesztők</a:t>
            </a:r>
          </a:p>
          <a:p>
            <a:pPr lvl="1"/>
            <a:r>
              <a:rPr lang="hu-HU" dirty="0" err="1" smtClean="0"/>
              <a:t>Developers</a:t>
            </a:r>
            <a:endParaRPr lang="hu-HU" dirty="0"/>
          </a:p>
          <a:p>
            <a:r>
              <a:rPr lang="hu-HU" b="1" dirty="0" err="1" smtClean="0"/>
              <a:t>Scrum</a:t>
            </a:r>
            <a:r>
              <a:rPr lang="hu-HU" b="1" dirty="0" smtClean="0"/>
              <a:t> Mester</a:t>
            </a:r>
          </a:p>
          <a:p>
            <a:r>
              <a:rPr lang="hu-HU" b="1" dirty="0" smtClean="0"/>
              <a:t>Más érintettek</a:t>
            </a:r>
          </a:p>
          <a:p>
            <a:pPr lvl="1"/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Menedzserek és üzleti szereplők</a:t>
            </a:r>
          </a:p>
          <a:p>
            <a:pPr lvl="1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57343"/>
            <a:ext cx="4984533" cy="30254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019"/>
            <a:ext cx="5833199" cy="1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0242" y="5654200"/>
            <a:ext cx="5261758" cy="12038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Terméktulajdonos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1" y="0"/>
            <a:ext cx="7454749" cy="3895106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3326081" cy="2425741"/>
          </a:xfrm>
        </p:spPr>
        <p:txBody>
          <a:bodyPr/>
          <a:lstStyle/>
          <a:p>
            <a:r>
              <a:rPr lang="hu-HU" b="1" dirty="0" smtClean="0"/>
              <a:t>Termék backlog kitöltése</a:t>
            </a:r>
          </a:p>
          <a:p>
            <a:r>
              <a:rPr lang="hu-HU" b="1" dirty="0" smtClean="0"/>
              <a:t>Munka értékek optimalizálása</a:t>
            </a:r>
          </a:p>
          <a:p>
            <a:r>
              <a:rPr lang="hu-HU" b="1" dirty="0" smtClean="0"/>
              <a:t>Következő munka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17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5701" y="5487946"/>
            <a:ext cx="3686299" cy="1370054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Mester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30" y="1"/>
            <a:ext cx="7114638" cy="4001984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Akadálymentesítés</a:t>
            </a:r>
          </a:p>
          <a:p>
            <a:r>
              <a:rPr lang="hu-HU" b="1" dirty="0" smtClean="0"/>
              <a:t>Fejlődés segítő</a:t>
            </a:r>
          </a:p>
          <a:p>
            <a:r>
              <a:rPr lang="hu-HU" b="1" dirty="0" smtClean="0"/>
              <a:t>Támogató vezető</a:t>
            </a:r>
          </a:p>
          <a:p>
            <a:r>
              <a:rPr lang="hu-HU" b="1" dirty="0" smtClean="0"/>
              <a:t>Változás kezelő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00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93182" y="5404818"/>
            <a:ext cx="4398818" cy="1453182"/>
          </a:xfrm>
        </p:spPr>
        <p:txBody>
          <a:bodyPr/>
          <a:lstStyle/>
          <a:p>
            <a:r>
              <a:rPr lang="hu-HU" dirty="0" smtClean="0"/>
              <a:t>Fejlesztők feladata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5" y="-1"/>
            <a:ext cx="7009785" cy="3538847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Munka anyagok kitöltése</a:t>
            </a:r>
          </a:p>
          <a:p>
            <a:pPr lvl="1"/>
            <a:r>
              <a:rPr lang="hu-HU" dirty="0" smtClean="0"/>
              <a:t>Sprint Backlog</a:t>
            </a:r>
            <a:endParaRPr lang="hu-HU" dirty="0"/>
          </a:p>
          <a:p>
            <a:r>
              <a:rPr lang="hu-HU" b="1" dirty="0" smtClean="0"/>
              <a:t>Sprint események elvégzése</a:t>
            </a:r>
          </a:p>
          <a:p>
            <a:r>
              <a:rPr lang="hu-HU" b="1" dirty="0" smtClean="0"/>
              <a:t>Feladat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3266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5145161"/>
            <a:ext cx="4806462" cy="135658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Egyéb érintett szereplők bemutatása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8" y="2544590"/>
            <a:ext cx="2646424" cy="2646424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486"/>
            <a:ext cx="1676400" cy="2733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00" y="712519"/>
            <a:ext cx="1900969" cy="1900969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926285" y="5145161"/>
            <a:ext cx="3265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User</a:t>
            </a:r>
            <a:r>
              <a:rPr lang="hu-HU" b="1" dirty="0" smtClean="0"/>
              <a:t> – </a:t>
            </a:r>
            <a:r>
              <a:rPr lang="hu-HU" b="1" dirty="0" smtClean="0"/>
              <a:t>Felhasználó</a:t>
            </a:r>
          </a:p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Manager – </a:t>
            </a:r>
            <a:r>
              <a:rPr lang="hu-HU" b="1" dirty="0" smtClean="0"/>
              <a:t>Menedzser</a:t>
            </a:r>
          </a:p>
          <a:p>
            <a:endParaRPr lang="hu-HU" b="1" dirty="0" smtClean="0"/>
          </a:p>
          <a:p>
            <a:r>
              <a:rPr lang="hu-HU" b="1" dirty="0" smtClean="0"/>
              <a:t>Üzlet emberek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19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9207" y="0"/>
            <a:ext cx="5342793" cy="1325563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</a:t>
            </a:r>
            <a:r>
              <a:rPr lang="hu-HU" dirty="0" smtClean="0"/>
              <a:t>események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Sprint Tervezés (Sprint </a:t>
            </a:r>
            <a:r>
              <a:rPr lang="hu-HU" b="1" dirty="0" err="1" smtClean="0"/>
              <a:t>Planning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Napi </a:t>
            </a:r>
            <a:r>
              <a:rPr lang="hu-HU" b="1" dirty="0" err="1" smtClean="0"/>
              <a:t>Scrum</a:t>
            </a:r>
            <a:endParaRPr lang="hu-HU" b="1" dirty="0"/>
          </a:p>
          <a:p>
            <a:pPr lvl="1"/>
            <a:r>
              <a:rPr lang="hu-HU" dirty="0" smtClean="0"/>
              <a:t>Megbeszélés</a:t>
            </a:r>
          </a:p>
          <a:p>
            <a:r>
              <a:rPr lang="hu-HU" b="1" dirty="0" smtClean="0"/>
              <a:t>Sprint Áttekintés (Sprint </a:t>
            </a:r>
            <a:r>
              <a:rPr lang="hu-HU" b="1" dirty="0" err="1" smtClean="0"/>
              <a:t>Demo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Sprint </a:t>
            </a:r>
            <a:r>
              <a:rPr lang="hu-HU" b="1" dirty="0" err="1" smtClean="0"/>
              <a:t>Visszatekintás</a:t>
            </a:r>
            <a:r>
              <a:rPr lang="hu-HU" b="1" dirty="0" smtClean="0"/>
              <a:t> (Sprint Retrospektív)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088"/>
            <a:ext cx="4475343" cy="33119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447" y="4400002"/>
            <a:ext cx="3281554" cy="245799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92" y="1325563"/>
            <a:ext cx="6563107" cy="169452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43" y="4527839"/>
            <a:ext cx="4435103" cy="23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3580" y="419945"/>
            <a:ext cx="5158839" cy="1405680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munkaanyagok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3543795" cy="4351338"/>
          </a:xfrm>
        </p:spPr>
        <p:txBody>
          <a:bodyPr/>
          <a:lstStyle/>
          <a:p>
            <a:r>
              <a:rPr lang="hu-HU" dirty="0" smtClean="0"/>
              <a:t>Termék követelménylista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Backlog</a:t>
            </a:r>
          </a:p>
          <a:p>
            <a:r>
              <a:rPr lang="hu-HU" dirty="0" smtClean="0"/>
              <a:t>Sprint teendőlistája</a:t>
            </a:r>
          </a:p>
          <a:p>
            <a:pPr lvl="1"/>
            <a:r>
              <a:rPr lang="hu-HU" dirty="0" smtClean="0"/>
              <a:t>Sprint Backlog</a:t>
            </a:r>
          </a:p>
          <a:p>
            <a:r>
              <a:rPr lang="hu-HU" dirty="0" smtClean="0"/>
              <a:t>Növekmény</a:t>
            </a:r>
          </a:p>
          <a:p>
            <a:pPr lvl="1"/>
            <a:r>
              <a:rPr lang="hu-HU" dirty="0" err="1" smtClean="0"/>
              <a:t>Increment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33" y="4266895"/>
            <a:ext cx="5243903" cy="259110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45" y="4276435"/>
            <a:ext cx="5367455" cy="25815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50" y="2055688"/>
            <a:ext cx="3639015" cy="22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61517" y="0"/>
            <a:ext cx="2430483" cy="783771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Információk:</a:t>
            </a:r>
          </a:p>
          <a:p>
            <a:pPr lvl="1"/>
            <a:r>
              <a:rPr lang="hu-HU" dirty="0" smtClean="0"/>
              <a:t>Órai tanulmányok</a:t>
            </a:r>
            <a:r>
              <a:rPr lang="hu-HU" dirty="0"/>
              <a:t> </a:t>
            </a:r>
            <a:r>
              <a:rPr lang="hu-HU" dirty="0" smtClean="0"/>
              <a:t>(Foki Zoltán tanár úr tudása)</a:t>
            </a:r>
          </a:p>
          <a:p>
            <a:pPr lvl="1"/>
            <a:r>
              <a:rPr lang="hu-HU" dirty="0" err="1" smtClean="0"/>
              <a:t>Wikipédia</a:t>
            </a:r>
            <a:r>
              <a:rPr lang="hu-HU" dirty="0"/>
              <a:t> (</a:t>
            </a:r>
            <a:r>
              <a:rPr lang="hu-HU" dirty="0">
                <a:hlinkClick r:id="rId2"/>
              </a:rPr>
              <a:t>https://hu.wikipedia.org/wiki/Scrum#Scrum_munkaanyagok_(Scrum_artifacts</a:t>
            </a:r>
            <a:r>
              <a:rPr lang="hu-HU" dirty="0" smtClean="0">
                <a:hlinkClick r:id="rId2"/>
              </a:rPr>
              <a:t>)</a:t>
            </a:r>
            <a:r>
              <a:rPr lang="hu-HU" dirty="0" smtClean="0"/>
              <a:t> )</a:t>
            </a:r>
          </a:p>
          <a:p>
            <a:pPr lvl="1"/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Képek:</a:t>
            </a:r>
          </a:p>
          <a:p>
            <a:pPr lvl="1"/>
            <a:r>
              <a:rPr lang="hu-HU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890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173</Words>
  <Application>Microsoft Office PowerPoint</Application>
  <PresentationFormat>Szélesvásznú</PresentationFormat>
  <Paragraphs>56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Scrum bemutatása</vt:lpstr>
      <vt:lpstr>Scrum Csapat</vt:lpstr>
      <vt:lpstr>Terméktulajdonos feladata</vt:lpstr>
      <vt:lpstr>Scrum Mester feladata</vt:lpstr>
      <vt:lpstr>Fejlesztők feladata</vt:lpstr>
      <vt:lpstr>Egyéb érintett szereplők bemutatása</vt:lpstr>
      <vt:lpstr>Scrum események</vt:lpstr>
      <vt:lpstr>Scrum munkaanyagok</vt:lpstr>
      <vt:lpstr>Források</vt:lpstr>
      <vt:lpstr>Nagyon szépen köszönöm, hogy végig nézted a prezentációmat.</vt:lpstr>
      <vt:lpstr>Tanár úr, megvan az ötös?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alapismeretek</dc:title>
  <dc:creator>Bujáki Erik Attila</dc:creator>
  <cp:lastModifiedBy>Bujáki Erik Attila</cp:lastModifiedBy>
  <cp:revision>16</cp:revision>
  <dcterms:created xsi:type="dcterms:W3CDTF">2022-09-14T07:32:11Z</dcterms:created>
  <dcterms:modified xsi:type="dcterms:W3CDTF">2022-09-21T07:33:53Z</dcterms:modified>
</cp:coreProperties>
</file>