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2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28C79-CE99-4F5E-B915-9B4C86903075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05452-FAD7-4BDB-AE97-C0D9F9EBBA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556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05452-FAD7-4BDB-AE97-C0D9F9EBBA36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5264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466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285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3019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0939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8378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1134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5201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2398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591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097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558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273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56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675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002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518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713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A946B64-D034-4954-AA20-D2A99A6A760F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5020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u.wikipedia.org/wiki/Scrum#Scrum_munkaanyagok_(Scrum_artifacts)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309748" y="2465577"/>
            <a:ext cx="9924308" cy="2376476"/>
          </a:xfrm>
        </p:spPr>
        <p:txBody>
          <a:bodyPr>
            <a:noAutofit/>
          </a:bodyPr>
          <a:lstStyle/>
          <a:p>
            <a:pPr>
              <a:lnSpc>
                <a:spcPct val="300000"/>
              </a:lnSpc>
            </a:pPr>
            <a:r>
              <a:rPr lang="hu-HU" sz="8000" b="1" dirty="0" err="1" smtClean="0"/>
              <a:t>Scrum</a:t>
            </a:r>
            <a:r>
              <a:rPr lang="hu-HU" sz="8000" b="1" dirty="0" smtClean="0"/>
              <a:t> bemutatása</a:t>
            </a:r>
            <a:endParaRPr lang="hu-HU" sz="8000" b="1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609853" cy="427511"/>
          </a:xfrm>
        </p:spPr>
        <p:txBody>
          <a:bodyPr>
            <a:noAutofit/>
          </a:bodyPr>
          <a:lstStyle/>
          <a:p>
            <a:r>
              <a:rPr lang="hu-HU" sz="1100" dirty="0" smtClean="0"/>
              <a:t>Szevasztok </a:t>
            </a:r>
            <a:r>
              <a:rPr lang="hu-HU" sz="1100" dirty="0" smtClean="0"/>
              <a:t>Barik és tanár úr!</a:t>
            </a:r>
            <a:endParaRPr lang="hu-HU" sz="11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163551" y="6243341"/>
            <a:ext cx="321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Készítette: Bujáki Erik Attila 10.A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892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1600201"/>
            <a:ext cx="7095392" cy="3464169"/>
          </a:xfrm>
        </p:spPr>
        <p:txBody>
          <a:bodyPr>
            <a:normAutofit/>
          </a:bodyPr>
          <a:lstStyle/>
          <a:p>
            <a:r>
              <a:rPr lang="hu-HU" sz="5400" b="1" dirty="0" smtClean="0"/>
              <a:t>Kösz mán, hogy végig nézted bástya! </a:t>
            </a:r>
            <a:r>
              <a:rPr lang="hu-HU" sz="5400" b="1" dirty="0" smtClean="0"/>
              <a:t>Legyen </a:t>
            </a:r>
            <a:r>
              <a:rPr lang="hu-HU" sz="5400" b="1" dirty="0" smtClean="0"/>
              <a:t>szé</a:t>
            </a:r>
            <a:r>
              <a:rPr lang="hu-HU" sz="5400" b="1" dirty="0"/>
              <a:t>p</a:t>
            </a:r>
            <a:r>
              <a:rPr lang="hu-HU" sz="5400" b="1" dirty="0" smtClean="0"/>
              <a:t> </a:t>
            </a:r>
            <a:r>
              <a:rPr lang="hu-HU" sz="5400" b="1" dirty="0" smtClean="0"/>
              <a:t>napod </a:t>
            </a:r>
            <a:r>
              <a:rPr lang="hu-HU" sz="5400" b="1" dirty="0" err="1" smtClean="0"/>
              <a:t>tesim</a:t>
            </a:r>
            <a:r>
              <a:rPr lang="hu-HU" sz="5400" b="1" dirty="0" smtClean="0"/>
              <a:t>!</a:t>
            </a:r>
            <a:endParaRPr lang="hu-HU" sz="5400" b="1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-45217"/>
            <a:ext cx="1223158" cy="413352"/>
          </a:xfrm>
        </p:spPr>
        <p:txBody>
          <a:bodyPr>
            <a:normAutofit/>
          </a:bodyPr>
          <a:lstStyle/>
          <a:p>
            <a:r>
              <a:rPr lang="hu-HU" sz="1050" dirty="0" err="1" smtClean="0"/>
              <a:t>Puszcsi</a:t>
            </a:r>
            <a:r>
              <a:rPr lang="hu-HU" sz="1050" dirty="0" smtClean="0"/>
              <a:t> a </a:t>
            </a:r>
            <a:r>
              <a:rPr lang="hu-HU" sz="1050" dirty="0" err="1" smtClean="0"/>
              <a:t>poszcsitokra</a:t>
            </a:r>
            <a:r>
              <a:rPr lang="hu-HU" sz="1050" dirty="0" smtClean="0"/>
              <a:t>!</a:t>
            </a:r>
            <a:endParaRPr lang="hu-HU" sz="105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9" y="0"/>
            <a:ext cx="415637" cy="40287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392" y="1753098"/>
            <a:ext cx="5113424" cy="5104902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9393382" y="5284520"/>
            <a:ext cx="1974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 smtClean="0"/>
              <a:t>Köszönöm szépen, hogy végig nézte tanár úr! Remélem tetszett magának a bemutató!</a:t>
            </a:r>
            <a:endParaRPr lang="hu-HU" sz="800" dirty="0"/>
          </a:p>
        </p:txBody>
      </p:sp>
    </p:spTree>
    <p:extLst>
      <p:ext uri="{BB962C8B-B14F-4D97-AF65-F5344CB8AC3E}">
        <p14:creationId xmlns:p14="http://schemas.microsoft.com/office/powerpoint/2010/main" val="415375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0" y="5414639"/>
            <a:ext cx="3522785" cy="1075226"/>
          </a:xfrm>
        </p:spPr>
        <p:txBody>
          <a:bodyPr/>
          <a:lstStyle/>
          <a:p>
            <a:r>
              <a:rPr lang="hu-HU" dirty="0" err="1" smtClean="0"/>
              <a:t>Scrum</a:t>
            </a:r>
            <a:r>
              <a:rPr lang="hu-HU" dirty="0" smtClean="0"/>
              <a:t> Csapat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24546" y="1382751"/>
            <a:ext cx="5367454" cy="5475249"/>
          </a:xfrm>
        </p:spPr>
        <p:txBody>
          <a:bodyPr/>
          <a:lstStyle/>
          <a:p>
            <a:r>
              <a:rPr lang="hu-HU" b="1" dirty="0" smtClean="0"/>
              <a:t>Terméktulajdonos</a:t>
            </a:r>
            <a:r>
              <a:rPr lang="hu-HU" b="1" dirty="0"/>
              <a:t> </a:t>
            </a:r>
            <a:endParaRPr lang="hu-HU" b="1" dirty="0" smtClean="0"/>
          </a:p>
          <a:p>
            <a:pPr lvl="1"/>
            <a:r>
              <a:rPr lang="hu-HU" dirty="0" err="1" smtClean="0"/>
              <a:t>Product</a:t>
            </a:r>
            <a:r>
              <a:rPr lang="hu-HU" dirty="0" smtClean="0"/>
              <a:t> </a:t>
            </a:r>
            <a:r>
              <a:rPr lang="hu-HU" dirty="0" err="1" smtClean="0"/>
              <a:t>Owner</a:t>
            </a:r>
            <a:endParaRPr lang="hu-HU" dirty="0" smtClean="0"/>
          </a:p>
          <a:p>
            <a:r>
              <a:rPr lang="hu-HU" b="1" dirty="0" smtClean="0"/>
              <a:t>Fejlesztők</a:t>
            </a:r>
          </a:p>
          <a:p>
            <a:pPr lvl="1"/>
            <a:r>
              <a:rPr lang="hu-HU" dirty="0" err="1" smtClean="0"/>
              <a:t>Developers</a:t>
            </a:r>
            <a:endParaRPr lang="hu-HU" dirty="0"/>
          </a:p>
          <a:p>
            <a:r>
              <a:rPr lang="hu-HU" b="1" dirty="0" err="1" smtClean="0"/>
              <a:t>Scrum</a:t>
            </a:r>
            <a:r>
              <a:rPr lang="hu-HU" b="1" dirty="0" smtClean="0"/>
              <a:t> Mester</a:t>
            </a:r>
          </a:p>
          <a:p>
            <a:r>
              <a:rPr lang="hu-HU" b="1" dirty="0" smtClean="0"/>
              <a:t>Más érintettek</a:t>
            </a:r>
          </a:p>
          <a:p>
            <a:pPr lvl="1"/>
            <a:r>
              <a:rPr lang="hu-HU" dirty="0" smtClean="0"/>
              <a:t>Felhasználók</a:t>
            </a:r>
          </a:p>
          <a:p>
            <a:pPr lvl="1"/>
            <a:r>
              <a:rPr lang="hu-HU" dirty="0" smtClean="0"/>
              <a:t>Menedzserek és üzleti szereplők</a:t>
            </a:r>
          </a:p>
          <a:p>
            <a:pPr lvl="1"/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31" y="157343"/>
            <a:ext cx="4984533" cy="3025472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7019"/>
            <a:ext cx="5833199" cy="175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6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930242" y="5654200"/>
            <a:ext cx="5261758" cy="120380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Terméktulajdonos feladata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251" y="0"/>
            <a:ext cx="7454749" cy="3895106"/>
          </a:xfrm>
        </p:spPr>
      </p:pic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0" y="0"/>
            <a:ext cx="3326081" cy="2425741"/>
          </a:xfrm>
        </p:spPr>
        <p:txBody>
          <a:bodyPr/>
          <a:lstStyle/>
          <a:p>
            <a:r>
              <a:rPr lang="hu-HU" b="1" dirty="0" smtClean="0"/>
              <a:t>Termék backlog kitöltése</a:t>
            </a:r>
          </a:p>
          <a:p>
            <a:r>
              <a:rPr lang="hu-HU" b="1" dirty="0" smtClean="0"/>
              <a:t>Munka értékek optimalizálása</a:t>
            </a:r>
          </a:p>
          <a:p>
            <a:r>
              <a:rPr lang="hu-HU" b="1" dirty="0" smtClean="0"/>
              <a:t>Következő munka</a:t>
            </a:r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11758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505701" y="5487946"/>
            <a:ext cx="3686299" cy="1370054"/>
          </a:xfrm>
        </p:spPr>
        <p:txBody>
          <a:bodyPr/>
          <a:lstStyle/>
          <a:p>
            <a:r>
              <a:rPr lang="hu-HU" dirty="0" err="1" smtClean="0"/>
              <a:t>Scrum</a:t>
            </a:r>
            <a:r>
              <a:rPr lang="hu-HU" dirty="0" smtClean="0"/>
              <a:t> Mester feladata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330" y="1"/>
            <a:ext cx="7114638" cy="4001984"/>
          </a:xfrm>
        </p:spPr>
      </p:pic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0" y="0"/>
            <a:ext cx="5181600" cy="4351338"/>
          </a:xfrm>
        </p:spPr>
        <p:txBody>
          <a:bodyPr/>
          <a:lstStyle/>
          <a:p>
            <a:r>
              <a:rPr lang="hu-HU" b="1" dirty="0" smtClean="0"/>
              <a:t>Akadálymentesítés</a:t>
            </a:r>
          </a:p>
          <a:p>
            <a:r>
              <a:rPr lang="hu-HU" b="1" dirty="0" smtClean="0"/>
              <a:t>Fejlődés segítő</a:t>
            </a:r>
          </a:p>
          <a:p>
            <a:r>
              <a:rPr lang="hu-HU" b="1" dirty="0" smtClean="0"/>
              <a:t>Támogató vezető</a:t>
            </a:r>
          </a:p>
          <a:p>
            <a:r>
              <a:rPr lang="hu-HU" b="1" dirty="0" smtClean="0"/>
              <a:t>Változás kezelő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1000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793182" y="5404818"/>
            <a:ext cx="4398818" cy="1453182"/>
          </a:xfrm>
        </p:spPr>
        <p:txBody>
          <a:bodyPr/>
          <a:lstStyle/>
          <a:p>
            <a:r>
              <a:rPr lang="hu-HU" dirty="0" smtClean="0"/>
              <a:t>Fejlesztők feladata</a:t>
            </a:r>
            <a:endParaRPr lang="hu-HU" dirty="0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215" y="-1"/>
            <a:ext cx="7009785" cy="3538847"/>
          </a:xfrm>
        </p:spPr>
      </p:pic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0" y="0"/>
            <a:ext cx="5181600" cy="4351338"/>
          </a:xfrm>
        </p:spPr>
        <p:txBody>
          <a:bodyPr/>
          <a:lstStyle/>
          <a:p>
            <a:r>
              <a:rPr lang="hu-HU" b="1" dirty="0" smtClean="0"/>
              <a:t>Munka anyagok kitöltése</a:t>
            </a:r>
          </a:p>
          <a:p>
            <a:pPr lvl="1"/>
            <a:r>
              <a:rPr lang="hu-HU" dirty="0" smtClean="0"/>
              <a:t>Sprint Backlog</a:t>
            </a:r>
            <a:endParaRPr lang="hu-HU" dirty="0"/>
          </a:p>
          <a:p>
            <a:r>
              <a:rPr lang="hu-HU" b="1" dirty="0" smtClean="0"/>
              <a:t>Sprint események elvégzése</a:t>
            </a:r>
          </a:p>
          <a:p>
            <a:r>
              <a:rPr lang="hu-HU" b="1" dirty="0" smtClean="0"/>
              <a:t>Feladat elkészítése</a:t>
            </a:r>
          </a:p>
        </p:txBody>
      </p:sp>
    </p:spTree>
    <p:extLst>
      <p:ext uri="{BB962C8B-B14F-4D97-AF65-F5344CB8AC3E}">
        <p14:creationId xmlns:p14="http://schemas.microsoft.com/office/powerpoint/2010/main" val="326629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5145161"/>
            <a:ext cx="4806462" cy="135658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Egyéb érintett szereplők bemutatása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88" y="2544590"/>
            <a:ext cx="2646424" cy="2646424"/>
          </a:xfr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1486"/>
            <a:ext cx="1676400" cy="273367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800" y="712519"/>
            <a:ext cx="1900969" cy="1900969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8926285" y="5657671"/>
            <a:ext cx="3265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 smtClean="0"/>
              <a:t>User</a:t>
            </a:r>
            <a:r>
              <a:rPr lang="hu-HU" b="1" dirty="0" smtClean="0"/>
              <a:t> – Felhasználó</a:t>
            </a:r>
            <a:br>
              <a:rPr lang="hu-HU" b="1" dirty="0" smtClean="0"/>
            </a:br>
            <a:r>
              <a:rPr lang="hu-HU" b="1" dirty="0" smtClean="0"/>
              <a:t>Manager – Menedzser</a:t>
            </a:r>
          </a:p>
          <a:p>
            <a:r>
              <a:rPr lang="hu-HU" b="1" dirty="0" smtClean="0"/>
              <a:t>Üzlet emberek</a:t>
            </a:r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03195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49207" y="0"/>
            <a:ext cx="5342793" cy="1325563"/>
          </a:xfrm>
        </p:spPr>
        <p:txBody>
          <a:bodyPr/>
          <a:lstStyle/>
          <a:p>
            <a:r>
              <a:rPr lang="hu-HU" dirty="0" err="1" smtClean="0"/>
              <a:t>Scrum</a:t>
            </a:r>
            <a:r>
              <a:rPr lang="hu-HU" dirty="0" smtClean="0"/>
              <a:t> megbeszélések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0" y="0"/>
            <a:ext cx="5181600" cy="4351338"/>
          </a:xfrm>
        </p:spPr>
        <p:txBody>
          <a:bodyPr/>
          <a:lstStyle/>
          <a:p>
            <a:r>
              <a:rPr lang="hu-HU" b="1" dirty="0" smtClean="0"/>
              <a:t>Sprint Tervezés (Sprint </a:t>
            </a:r>
            <a:r>
              <a:rPr lang="hu-HU" b="1" dirty="0" err="1" smtClean="0"/>
              <a:t>Planning</a:t>
            </a:r>
            <a:r>
              <a:rPr lang="hu-HU" b="1" dirty="0" smtClean="0"/>
              <a:t>)</a:t>
            </a:r>
          </a:p>
          <a:p>
            <a:r>
              <a:rPr lang="hu-HU" b="1" dirty="0" smtClean="0"/>
              <a:t>Napi </a:t>
            </a:r>
            <a:r>
              <a:rPr lang="hu-HU" b="1" dirty="0" err="1" smtClean="0"/>
              <a:t>Scrum</a:t>
            </a:r>
            <a:endParaRPr lang="hu-HU" b="1" dirty="0"/>
          </a:p>
          <a:p>
            <a:pPr lvl="1"/>
            <a:r>
              <a:rPr lang="hu-HU" dirty="0" smtClean="0"/>
              <a:t>Megbeszélés</a:t>
            </a:r>
          </a:p>
          <a:p>
            <a:r>
              <a:rPr lang="hu-HU" b="1" dirty="0" smtClean="0"/>
              <a:t>Sprint Áttekintés (Sprint </a:t>
            </a:r>
            <a:r>
              <a:rPr lang="hu-HU" b="1" dirty="0" err="1" smtClean="0"/>
              <a:t>Demo</a:t>
            </a:r>
            <a:r>
              <a:rPr lang="hu-HU" b="1" dirty="0" smtClean="0"/>
              <a:t>)</a:t>
            </a:r>
          </a:p>
          <a:p>
            <a:r>
              <a:rPr lang="hu-HU" b="1" dirty="0" smtClean="0"/>
              <a:t>Sprint </a:t>
            </a:r>
            <a:r>
              <a:rPr lang="hu-HU" b="1" dirty="0" err="1" smtClean="0"/>
              <a:t>Visszatekintás</a:t>
            </a:r>
            <a:r>
              <a:rPr lang="hu-HU" b="1" dirty="0" smtClean="0"/>
              <a:t> (Sprint </a:t>
            </a:r>
            <a:r>
              <a:rPr lang="hu-HU" b="1" dirty="0" smtClean="0"/>
              <a:t>Retrospektív</a:t>
            </a:r>
            <a:r>
              <a:rPr lang="hu-HU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177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183580" y="419945"/>
            <a:ext cx="5158839" cy="1405680"/>
          </a:xfrm>
        </p:spPr>
        <p:txBody>
          <a:bodyPr/>
          <a:lstStyle/>
          <a:p>
            <a:r>
              <a:rPr lang="hu-HU" dirty="0" err="1" smtClean="0"/>
              <a:t>Scrum</a:t>
            </a:r>
            <a:r>
              <a:rPr lang="hu-HU" dirty="0" smtClean="0"/>
              <a:t> munkaanyagok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0" y="0"/>
            <a:ext cx="3543795" cy="4351338"/>
          </a:xfrm>
        </p:spPr>
        <p:txBody>
          <a:bodyPr/>
          <a:lstStyle/>
          <a:p>
            <a:r>
              <a:rPr lang="hu-HU" dirty="0" smtClean="0"/>
              <a:t>Termék követelménylista</a:t>
            </a:r>
          </a:p>
          <a:p>
            <a:pPr lvl="1"/>
            <a:r>
              <a:rPr lang="hu-HU" dirty="0" err="1" smtClean="0"/>
              <a:t>Product</a:t>
            </a:r>
            <a:r>
              <a:rPr lang="hu-HU" dirty="0" smtClean="0"/>
              <a:t> Backlog</a:t>
            </a:r>
          </a:p>
          <a:p>
            <a:r>
              <a:rPr lang="hu-HU" dirty="0" smtClean="0"/>
              <a:t>Sprint teendőlistája</a:t>
            </a:r>
          </a:p>
          <a:p>
            <a:pPr lvl="1"/>
            <a:r>
              <a:rPr lang="hu-HU" dirty="0" smtClean="0"/>
              <a:t>Sprint Backlog</a:t>
            </a:r>
          </a:p>
          <a:p>
            <a:r>
              <a:rPr lang="hu-HU" dirty="0" smtClean="0"/>
              <a:t>Növekmény</a:t>
            </a:r>
          </a:p>
          <a:p>
            <a:pPr lvl="1"/>
            <a:r>
              <a:rPr lang="hu-HU" dirty="0" err="1" smtClean="0"/>
              <a:t>Increment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7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61517" y="0"/>
            <a:ext cx="2430483" cy="783771"/>
          </a:xfrm>
        </p:spPr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/>
              <a:t>Információk:</a:t>
            </a:r>
          </a:p>
          <a:p>
            <a:pPr lvl="1"/>
            <a:r>
              <a:rPr lang="hu-HU" dirty="0" smtClean="0"/>
              <a:t>Órai tanulmányok</a:t>
            </a:r>
            <a:r>
              <a:rPr lang="hu-HU" dirty="0"/>
              <a:t> </a:t>
            </a:r>
            <a:r>
              <a:rPr lang="hu-HU" dirty="0" smtClean="0"/>
              <a:t>(Foki Zoltán tanár úr tudása)</a:t>
            </a:r>
          </a:p>
          <a:p>
            <a:pPr lvl="1"/>
            <a:r>
              <a:rPr lang="hu-HU" dirty="0" err="1" smtClean="0"/>
              <a:t>Wikipédia</a:t>
            </a:r>
            <a:r>
              <a:rPr lang="hu-HU" dirty="0"/>
              <a:t> (</a:t>
            </a:r>
            <a:r>
              <a:rPr lang="hu-HU" dirty="0">
                <a:hlinkClick r:id="rId2"/>
              </a:rPr>
              <a:t>https://hu.wikipedia.org/wiki/Scrum#Scrum_munkaanyagok_(Scrum_artifacts</a:t>
            </a:r>
            <a:r>
              <a:rPr lang="hu-HU" dirty="0" smtClean="0">
                <a:hlinkClick r:id="rId2"/>
              </a:rPr>
              <a:t>)</a:t>
            </a:r>
            <a:r>
              <a:rPr lang="hu-HU" dirty="0" smtClean="0"/>
              <a:t> )</a:t>
            </a:r>
          </a:p>
          <a:p>
            <a:pPr lvl="1"/>
            <a:endParaRPr lang="hu-HU" dirty="0" smtClean="0"/>
          </a:p>
          <a:p>
            <a:pPr marL="457200" lvl="1" indent="0">
              <a:buNone/>
            </a:pPr>
            <a:endParaRPr lang="hu-HU" dirty="0" smtClean="0"/>
          </a:p>
          <a:p>
            <a:pPr lvl="1"/>
            <a:endParaRPr lang="hu-HU" dirty="0" smtClean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smtClean="0"/>
              <a:t>Képek:</a:t>
            </a:r>
          </a:p>
          <a:p>
            <a:pPr lvl="1"/>
            <a:r>
              <a:rPr lang="hu-HU" dirty="0" smtClean="0"/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289079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</TotalTime>
  <Words>167</Words>
  <Application>Microsoft Office PowerPoint</Application>
  <PresentationFormat>Szélesvásznú</PresentationFormat>
  <Paragraphs>53</Paragraphs>
  <Slides>10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Scrum bemutatása</vt:lpstr>
      <vt:lpstr>Scrum Csapat</vt:lpstr>
      <vt:lpstr>Terméktulajdonos feladata</vt:lpstr>
      <vt:lpstr>Scrum Mester feladata</vt:lpstr>
      <vt:lpstr>Fejlesztők feladata</vt:lpstr>
      <vt:lpstr>Egyéb érintett szereplők bemutatása</vt:lpstr>
      <vt:lpstr>Scrum megbeszélések</vt:lpstr>
      <vt:lpstr>Scrum munkaanyagok</vt:lpstr>
      <vt:lpstr>Források</vt:lpstr>
      <vt:lpstr>Kösz mán, hogy végig nézted bástya! Legyen szép napod tesim!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alapismeretek</dc:title>
  <dc:creator>Bujáki Erik Attila</dc:creator>
  <cp:lastModifiedBy>Bujáki Erik Attila</cp:lastModifiedBy>
  <cp:revision>13</cp:revision>
  <dcterms:created xsi:type="dcterms:W3CDTF">2022-09-14T07:32:11Z</dcterms:created>
  <dcterms:modified xsi:type="dcterms:W3CDTF">2022-09-20T10:22:51Z</dcterms:modified>
</cp:coreProperties>
</file>