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28C79-CE99-4F5E-B915-9B4C86903075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5452-FAD7-4BDB-AE97-C0D9F9EB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5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26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60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9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7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5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5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2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24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9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3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74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6B64-D034-4954-AA20-D2A99A6A760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9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60367" y="2263696"/>
            <a:ext cx="10167410" cy="2167627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hu-HU" sz="9600" dirty="0" err="1" smtClean="0"/>
              <a:t>Scrum</a:t>
            </a:r>
            <a:r>
              <a:rPr lang="hu-HU" sz="9600" dirty="0" smtClean="0"/>
              <a:t> bemutatása</a:t>
            </a:r>
            <a:endParaRPr lang="hu-HU" sz="9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997284" y="736556"/>
            <a:ext cx="4194716" cy="1159234"/>
          </a:xfrm>
        </p:spPr>
        <p:txBody>
          <a:bodyPr>
            <a:noAutofit/>
          </a:bodyPr>
          <a:lstStyle/>
          <a:p>
            <a:r>
              <a:rPr lang="hu-HU" sz="4400" dirty="0" smtClean="0"/>
              <a:t>Szevasztok Barik!</a:t>
            </a:r>
            <a:endParaRPr lang="hu-HU" sz="44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63551" y="6243341"/>
            <a:ext cx="321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Készítette: Bujáki Erik Attila 10.A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892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600201"/>
            <a:ext cx="7095392" cy="3464169"/>
          </a:xfrm>
        </p:spPr>
        <p:txBody>
          <a:bodyPr>
            <a:normAutofit/>
          </a:bodyPr>
          <a:lstStyle/>
          <a:p>
            <a:r>
              <a:rPr lang="hu-HU" dirty="0" smtClean="0"/>
              <a:t>Kösz mán, hogy végig nézted bástya! Legye’ szé</a:t>
            </a:r>
            <a:r>
              <a:rPr lang="hu-HU" dirty="0"/>
              <a:t>p</a:t>
            </a:r>
            <a:r>
              <a:rPr lang="hu-HU" dirty="0" smtClean="0"/>
              <a:t> </a:t>
            </a:r>
            <a:r>
              <a:rPr lang="hu-HU" dirty="0" err="1" smtClean="0"/>
              <a:t>napeszod</a:t>
            </a:r>
            <a:r>
              <a:rPr lang="hu-HU" dirty="0" smtClean="0"/>
              <a:t> </a:t>
            </a:r>
            <a:r>
              <a:rPr lang="hu-HU" dirty="0" err="1" smtClean="0"/>
              <a:t>bareszom</a:t>
            </a:r>
            <a:r>
              <a:rPr lang="hu-HU" dirty="0"/>
              <a:t>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-835269" y="0"/>
            <a:ext cx="2971800" cy="650631"/>
          </a:xfrm>
        </p:spPr>
        <p:txBody>
          <a:bodyPr>
            <a:normAutofit/>
          </a:bodyPr>
          <a:lstStyle/>
          <a:p>
            <a:r>
              <a:rPr lang="hu-HU" sz="1050" dirty="0" err="1" smtClean="0"/>
              <a:t>Puszcsi</a:t>
            </a:r>
            <a:r>
              <a:rPr lang="hu-HU" sz="1050" dirty="0" smtClean="0"/>
              <a:t> a </a:t>
            </a:r>
            <a:r>
              <a:rPr lang="hu-HU" sz="1050" dirty="0" err="1" smtClean="0"/>
              <a:t>poszcsitokra</a:t>
            </a:r>
            <a:r>
              <a:rPr lang="hu-HU" sz="1050" dirty="0" smtClean="0"/>
              <a:t>!</a:t>
            </a:r>
            <a:endParaRPr lang="hu-HU" sz="105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2" y="18511"/>
            <a:ext cx="180460" cy="17492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31" y="1497779"/>
            <a:ext cx="5369169" cy="53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5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24546" y="1382751"/>
            <a:ext cx="5367454" cy="5475249"/>
          </a:xfrm>
        </p:spPr>
        <p:txBody>
          <a:bodyPr/>
          <a:lstStyle/>
          <a:p>
            <a:r>
              <a:rPr lang="hu-HU" dirty="0" smtClean="0"/>
              <a:t>Terméktulajdonos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Owner</a:t>
            </a:r>
            <a:endParaRPr lang="hu-HU" dirty="0" smtClean="0"/>
          </a:p>
          <a:p>
            <a:r>
              <a:rPr lang="hu-HU" dirty="0" smtClean="0"/>
              <a:t>Fejlesztők</a:t>
            </a:r>
          </a:p>
          <a:p>
            <a:pPr lvl="1"/>
            <a:r>
              <a:rPr lang="hu-HU" dirty="0" err="1" smtClean="0"/>
              <a:t>Developers</a:t>
            </a:r>
            <a:endParaRPr lang="hu-HU" dirty="0"/>
          </a:p>
          <a:p>
            <a:r>
              <a:rPr lang="hu-HU" dirty="0" err="1" smtClean="0"/>
              <a:t>Scrum</a:t>
            </a:r>
            <a:r>
              <a:rPr lang="hu-HU" dirty="0" smtClean="0"/>
              <a:t> Mester</a:t>
            </a:r>
          </a:p>
          <a:p>
            <a:r>
              <a:rPr lang="hu-HU" dirty="0" smtClean="0"/>
              <a:t>Más érintettek</a:t>
            </a:r>
          </a:p>
          <a:p>
            <a:pPr lvl="1"/>
            <a:r>
              <a:rPr lang="hu-HU" dirty="0" smtClean="0"/>
              <a:t>Felhasználók</a:t>
            </a:r>
          </a:p>
          <a:p>
            <a:pPr lvl="1"/>
            <a:r>
              <a:rPr lang="hu-HU" dirty="0" smtClean="0"/>
              <a:t>Menedzserek és üzleti szereplők</a:t>
            </a: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0" y="5782774"/>
            <a:ext cx="3522785" cy="1075226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Csapat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" y="157343"/>
            <a:ext cx="4984533" cy="302547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019"/>
            <a:ext cx="5833199" cy="17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6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Terméktulajdonos feladata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" y="2120063"/>
            <a:ext cx="5820138" cy="3041022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5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Mester feladata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5" y="2104353"/>
            <a:ext cx="5621758" cy="3162239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0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 feladata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5" y="2274032"/>
            <a:ext cx="5880832" cy="2968902"/>
          </a:xfrm>
        </p:spPr>
      </p:pic>
    </p:spTree>
    <p:extLst>
      <p:ext uri="{BB962C8B-B14F-4D97-AF65-F5344CB8AC3E}">
        <p14:creationId xmlns:p14="http://schemas.microsoft.com/office/powerpoint/2010/main" val="326629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5501420"/>
            <a:ext cx="4806462" cy="135658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Egyéb érintett szereplők bemutatása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46424" cy="2646424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6424"/>
            <a:ext cx="1676400" cy="27336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24" y="0"/>
            <a:ext cx="1900969" cy="19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5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9207" y="0"/>
            <a:ext cx="5342793" cy="1325563"/>
          </a:xfrm>
        </p:spPr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megbeszélések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0"/>
            <a:ext cx="5181600" cy="4351338"/>
          </a:xfrm>
        </p:spPr>
        <p:txBody>
          <a:bodyPr/>
          <a:lstStyle/>
          <a:p>
            <a:r>
              <a:rPr lang="hu-HU" dirty="0" smtClean="0"/>
              <a:t>Sprint Tervezés (Sprint </a:t>
            </a:r>
            <a:r>
              <a:rPr lang="hu-HU" dirty="0" err="1" smtClean="0"/>
              <a:t>Planning</a:t>
            </a:r>
            <a:r>
              <a:rPr lang="hu-HU" dirty="0" smtClean="0"/>
              <a:t>)</a:t>
            </a:r>
          </a:p>
          <a:p>
            <a:r>
              <a:rPr lang="hu-HU" dirty="0" smtClean="0"/>
              <a:t>Napi </a:t>
            </a:r>
            <a:r>
              <a:rPr lang="hu-HU" dirty="0" err="1" smtClean="0"/>
              <a:t>Scrum</a:t>
            </a:r>
            <a:endParaRPr lang="hu-HU" dirty="0"/>
          </a:p>
          <a:p>
            <a:pPr lvl="1"/>
            <a:r>
              <a:rPr lang="hu-HU" dirty="0" smtClean="0"/>
              <a:t>Megbeszélés</a:t>
            </a:r>
          </a:p>
          <a:p>
            <a:r>
              <a:rPr lang="hu-HU" dirty="0" smtClean="0"/>
              <a:t>Sprint Áttekintés (Sprint </a:t>
            </a:r>
            <a:r>
              <a:rPr lang="hu-HU" dirty="0" err="1" smtClean="0"/>
              <a:t>Demo</a:t>
            </a:r>
            <a:r>
              <a:rPr lang="hu-HU" dirty="0" smtClean="0"/>
              <a:t>)</a:t>
            </a:r>
          </a:p>
          <a:p>
            <a:r>
              <a:rPr lang="hu-HU" dirty="0" smtClean="0"/>
              <a:t>Sprint </a:t>
            </a:r>
            <a:r>
              <a:rPr lang="hu-HU" dirty="0" err="1" smtClean="0"/>
              <a:t>Visszatekintás</a:t>
            </a:r>
            <a:r>
              <a:rPr lang="hu-HU" dirty="0" smtClean="0"/>
              <a:t> (Sprint </a:t>
            </a:r>
            <a:r>
              <a:rPr lang="hu-HU" dirty="0" err="1" smtClean="0"/>
              <a:t>Retospektív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177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munkaanyagok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7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79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83</Words>
  <Application>Microsoft Office PowerPoint</Application>
  <PresentationFormat>Szélesvásznú</PresentationFormat>
  <Paragraphs>27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Scrum bemutatása</vt:lpstr>
      <vt:lpstr>Scrum Csapat</vt:lpstr>
      <vt:lpstr>Terméktulajdonos feladata</vt:lpstr>
      <vt:lpstr>Scrum Mester feladata</vt:lpstr>
      <vt:lpstr>Fejlesztők feladata</vt:lpstr>
      <vt:lpstr>Egyéb érintett szereplők bemutatása</vt:lpstr>
      <vt:lpstr>Scrum megbeszélések</vt:lpstr>
      <vt:lpstr>Scrum munkaanyagok</vt:lpstr>
      <vt:lpstr>Források</vt:lpstr>
      <vt:lpstr>Kösz mán, hogy végig nézted bástya! Legye’ szép napeszod bareszom!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alapismeretek</dc:title>
  <dc:creator>Bujáki Erik Attila</dc:creator>
  <cp:lastModifiedBy>Bujáki Erik Attila</cp:lastModifiedBy>
  <cp:revision>5</cp:revision>
  <dcterms:created xsi:type="dcterms:W3CDTF">2022-09-14T07:32:11Z</dcterms:created>
  <dcterms:modified xsi:type="dcterms:W3CDTF">2022-09-15T10:27:00Z</dcterms:modified>
</cp:coreProperties>
</file>