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00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652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5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90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356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6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38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21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06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34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15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03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31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9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034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50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826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AD746-283D-4C6B-820C-E98168B60C59}" type="datetimeFigureOut">
              <a:rPr lang="hu-HU" smtClean="0"/>
              <a:t>2023. 02. 08.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682CF-176D-41E5-B560-95A54CFBCE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71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49730" y="1133793"/>
            <a:ext cx="9144000" cy="2387600"/>
          </a:xfrm>
        </p:spPr>
        <p:txBody>
          <a:bodyPr/>
          <a:lstStyle/>
          <a:p>
            <a:r>
              <a:rPr lang="hu-HU" dirty="0"/>
              <a:t>Projekt Bemutatás  </a:t>
            </a:r>
            <a:br>
              <a:rPr lang="hu-HU" dirty="0"/>
            </a:br>
            <a:r>
              <a:rPr lang="hu-HU" dirty="0" err="1"/>
              <a:t>FeshTake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63226" y="3724144"/>
            <a:ext cx="9144000" cy="1655762"/>
          </a:xfrm>
        </p:spPr>
        <p:txBody>
          <a:bodyPr/>
          <a:lstStyle/>
          <a:p>
            <a:r>
              <a:rPr lang="hu-HU" dirty="0"/>
              <a:t>Készítette: Bujáki Erik Attila, Czakó Csongor, Farkaz Zalán</a:t>
            </a:r>
          </a:p>
        </p:txBody>
      </p:sp>
    </p:spTree>
    <p:extLst>
      <p:ext uri="{BB962C8B-B14F-4D97-AF65-F5344CB8AC3E}">
        <p14:creationId xmlns:p14="http://schemas.microsoft.com/office/powerpoint/2010/main" val="539718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/>
              <a:t>Weboldal bemutatás - Blog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3F04A81E-D28D-78EC-AC54-A699A42B0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17088" b="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Tartalma:</a:t>
            </a:r>
          </a:p>
          <a:p>
            <a:pPr lvl="1"/>
            <a:r>
              <a:rPr lang="en-US"/>
              <a:t>Navigációs menü</a:t>
            </a:r>
          </a:p>
          <a:p>
            <a:pPr lvl="1"/>
            <a:r>
              <a:rPr lang="en-US"/>
              <a:t>6 db Blog bejegyzés</a:t>
            </a:r>
          </a:p>
          <a:p>
            <a:pPr lvl="1"/>
            <a:r>
              <a:rPr lang="en-US"/>
              <a:t>Fa felhasználás módjai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40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0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18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4" name="Rectangle 19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Weboldal bemutatás - Rólunk</a:t>
            </a:r>
          </a:p>
        </p:txBody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/>
              <a:t>Tartalma:</a:t>
            </a:r>
          </a:p>
          <a:p>
            <a:pPr lvl="1" algn="ctr"/>
            <a:r>
              <a:rPr lang="en-US" sz="1600"/>
              <a:t>Navigációs menü</a:t>
            </a:r>
          </a:p>
          <a:p>
            <a:pPr lvl="1" algn="ctr"/>
            <a:r>
              <a:rPr lang="en-US" sz="1600"/>
              <a:t>Információk:</a:t>
            </a:r>
          </a:p>
          <a:p>
            <a:pPr lvl="2" algn="ctr"/>
            <a:r>
              <a:rPr lang="en-US" sz="1600"/>
              <a:t>Bujáki Erik Attila</a:t>
            </a:r>
          </a:p>
          <a:p>
            <a:pPr lvl="2" algn="ctr"/>
            <a:r>
              <a:rPr lang="en-US" sz="1600"/>
              <a:t>Farkas Zalán</a:t>
            </a:r>
          </a:p>
          <a:p>
            <a:pPr lvl="2" algn="ctr"/>
            <a:r>
              <a:rPr lang="en-US" sz="1600"/>
              <a:t>Czakó Csongor</a:t>
            </a:r>
          </a:p>
          <a:p>
            <a:pPr lvl="2" algn="ctr"/>
            <a:r>
              <a:rPr lang="en-US" sz="1600"/>
              <a:t>Cégünk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F209BF28-62B5-249B-6C55-9C8D702345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2191532"/>
            <a:ext cx="5469466" cy="247493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33308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/>
              <a:t>Weboldal bemutatás - Faanyagok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E3255A9-FAE4-E221-3844-07E3BCD3AD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059495"/>
            <a:ext cx="5278777" cy="256020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Tartalma:</a:t>
            </a:r>
          </a:p>
          <a:p>
            <a:pPr lvl="1"/>
            <a:r>
              <a:rPr lang="en-US"/>
              <a:t>Navigációs menü</a:t>
            </a:r>
          </a:p>
          <a:p>
            <a:pPr lvl="1"/>
            <a:r>
              <a:rPr lang="en-US"/>
              <a:t>Boltban található faanyagok</a:t>
            </a:r>
          </a:p>
          <a:p>
            <a:pPr lvl="2"/>
            <a:r>
              <a:rPr lang="en-US"/>
              <a:t>És ezek információi</a:t>
            </a:r>
          </a:p>
        </p:txBody>
      </p:sp>
    </p:spTree>
    <p:extLst>
      <p:ext uri="{BB962C8B-B14F-4D97-AF65-F5344CB8AC3E}">
        <p14:creationId xmlns:p14="http://schemas.microsoft.com/office/powerpoint/2010/main" val="685231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/>
              <a:t>Weboldal bemutatás - Festékek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A2FF1CF-D40E-6060-894A-D51D7FE08E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r="21056" b="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Tartalma:</a:t>
            </a:r>
          </a:p>
          <a:p>
            <a:pPr lvl="1"/>
            <a:r>
              <a:rPr lang="en-US"/>
              <a:t>Navigációs menü</a:t>
            </a:r>
          </a:p>
          <a:p>
            <a:pPr lvl="1"/>
            <a:r>
              <a:rPr lang="en-US"/>
              <a:t>Boltban vásárolható festékek</a:t>
            </a:r>
          </a:p>
          <a:p>
            <a:pPr lvl="1"/>
            <a:r>
              <a:rPr lang="en-US"/>
              <a:t>Érdekesség - Szinpaletta</a:t>
            </a:r>
          </a:p>
        </p:txBody>
      </p:sp>
    </p:spTree>
    <p:extLst>
      <p:ext uri="{BB962C8B-B14F-4D97-AF65-F5344CB8AC3E}">
        <p14:creationId xmlns:p14="http://schemas.microsoft.com/office/powerpoint/2010/main" val="1359510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2" name="Rectangle 19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Weboldal bemutatás – Szerszámkatalógus</a:t>
            </a:r>
          </a:p>
        </p:txBody>
      </p:sp>
      <p:cxnSp>
        <p:nvCxnSpPr>
          <p:cNvPr id="33" name="Straight Connector 26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/>
              <a:t>Tartalma:</a:t>
            </a:r>
          </a:p>
          <a:p>
            <a:pPr lvl="1" algn="ctr"/>
            <a:r>
              <a:rPr lang="en-US" sz="1600"/>
              <a:t>Navigációs menü</a:t>
            </a:r>
          </a:p>
          <a:p>
            <a:pPr lvl="1" algn="ctr"/>
            <a:r>
              <a:rPr lang="en-US" sz="1600"/>
              <a:t>Boltban található szerszámok bemutatása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792291DC-6BFC-C3BF-AAE3-C30F790DE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5" b="97658" l="737" r="92316">
                        <a14:foregroundMark x1="46947" y1="30445" x2="30684" y2="63115"/>
                        <a14:foregroundMark x1="30684" y1="63115" x2="30526" y2="42506"/>
                        <a14:foregroundMark x1="30526" y1="42506" x2="40421" y2="34309"/>
                        <a14:foregroundMark x1="40421" y1="34309" x2="30368" y2="29508"/>
                        <a14:foregroundMark x1="30368" y1="29508" x2="75737" y2="36885"/>
                        <a14:foregroundMark x1="75737" y1="36885" x2="63158" y2="53630"/>
                        <a14:foregroundMark x1="63158" y1="53630" x2="83842" y2="58899"/>
                        <a14:foregroundMark x1="83842" y1="58899" x2="95842" y2="50585"/>
                        <a14:foregroundMark x1="95842" y1="50585" x2="94421" y2="27986"/>
                        <a14:foregroundMark x1="94421" y1="27986" x2="23211" y2="33958"/>
                        <a14:foregroundMark x1="23211" y1="33958" x2="14789" y2="22834"/>
                        <a14:foregroundMark x1="14789" y1="22834" x2="5895" y2="35948"/>
                        <a14:foregroundMark x1="5895" y1="35948" x2="17579" y2="64286"/>
                        <a14:foregroundMark x1="17579" y1="64286" x2="40474" y2="73536"/>
                        <a14:foregroundMark x1="40474" y1="73536" x2="16421" y2="85012"/>
                        <a14:foregroundMark x1="16421" y1="85012" x2="6895" y2="77752"/>
                        <a14:foregroundMark x1="6895" y1="77752" x2="2632" y2="34075"/>
                        <a14:foregroundMark x1="2632" y1="34075" x2="6632" y2="15925"/>
                        <a14:foregroundMark x1="6632" y1="15925" x2="77263" y2="7260"/>
                        <a14:foregroundMark x1="77263" y1="7260" x2="31947" y2="15340"/>
                        <a14:foregroundMark x1="31947" y1="15340" x2="47789" y2="21194"/>
                        <a14:foregroundMark x1="47789" y1="21194" x2="61789" y2="16745"/>
                        <a14:foregroundMark x1="61789" y1="16745" x2="44684" y2="22951"/>
                        <a14:foregroundMark x1="44684" y1="22951" x2="36474" y2="13583"/>
                        <a14:foregroundMark x1="36474" y1="13583" x2="20789" y2="12998"/>
                        <a14:foregroundMark x1="20789" y1="12998" x2="60105" y2="9836"/>
                        <a14:foregroundMark x1="60105" y1="9836" x2="85421" y2="12412"/>
                        <a14:foregroundMark x1="85421" y1="12412" x2="5368" y2="31850"/>
                        <a14:foregroundMark x1="5368" y1="31850" x2="6263" y2="67330"/>
                        <a14:foregroundMark x1="6263" y1="67330" x2="23316" y2="72014"/>
                        <a14:foregroundMark x1="23316" y1="72014" x2="43684" y2="64169"/>
                        <a14:foregroundMark x1="43684" y1="64169" x2="52526" y2="64988"/>
                        <a14:foregroundMark x1="52526" y1="64988" x2="38000" y2="52342"/>
                        <a14:foregroundMark x1="38000" y1="52342" x2="92105" y2="45316"/>
                        <a14:foregroundMark x1="92105" y1="45316" x2="69421" y2="48126"/>
                        <a14:foregroundMark x1="9947" y1="14754" x2="3947" y2="32553"/>
                        <a14:foregroundMark x1="3947" y1="32553" x2="4421" y2="89578"/>
                        <a14:foregroundMark x1="4421" y1="89578" x2="26421" y2="90867"/>
                        <a14:foregroundMark x1="26421" y1="90867" x2="46105" y2="85480"/>
                        <a14:foregroundMark x1="46105" y1="85480" x2="55263" y2="86651"/>
                        <a14:foregroundMark x1="55263" y1="86651" x2="46263" y2="81265"/>
                        <a14:foregroundMark x1="46263" y1="81265" x2="36211" y2="84192"/>
                        <a14:foregroundMark x1="36211" y1="84192" x2="27474" y2="93677"/>
                        <a14:foregroundMark x1="27474" y1="93677" x2="13263" y2="88290"/>
                        <a14:foregroundMark x1="13263" y1="88290" x2="3263" y2="74707"/>
                        <a14:foregroundMark x1="3263" y1="74707" x2="1526" y2="43208"/>
                        <a14:foregroundMark x1="1526" y1="43208" x2="4421" y2="21194"/>
                        <a14:foregroundMark x1="4421" y1="21194" x2="30421" y2="4918"/>
                        <a14:foregroundMark x1="30421" y1="4918" x2="49105" y2="6089"/>
                        <a14:foregroundMark x1="49105" y1="6089" x2="31579" y2="8548"/>
                        <a14:foregroundMark x1="31579" y1="8548" x2="74421" y2="2927"/>
                        <a14:foregroundMark x1="74421" y1="2927" x2="91474" y2="14637"/>
                        <a14:foregroundMark x1="91474" y1="14637" x2="98947" y2="38642"/>
                        <a14:foregroundMark x1="98947" y1="38642" x2="92105" y2="15574"/>
                        <a14:foregroundMark x1="92105" y1="15574" x2="92316" y2="46019"/>
                        <a14:foregroundMark x1="92316" y1="46019" x2="78421" y2="41569"/>
                        <a14:foregroundMark x1="78421" y1="41569" x2="88474" y2="43911"/>
                        <a14:foregroundMark x1="88474" y1="43911" x2="86684" y2="25059"/>
                        <a14:foregroundMark x1="842" y1="12178" x2="842" y2="39930"/>
                        <a14:foregroundMark x1="1421" y1="10187" x2="34316" y2="1522"/>
                        <a14:foregroundMark x1="34316" y1="1522" x2="34316" y2="1522"/>
                        <a14:foregroundMark x1="2526" y1="96838" x2="14842" y2="96487"/>
                        <a14:foregroundMark x1="14842" y1="96487" x2="48579" y2="97658"/>
                        <a14:foregroundMark x1="48579" y1="97658" x2="51947" y2="97307"/>
                        <a14:foregroundMark x1="50105" y1="71311" x2="51368" y2="86534"/>
                        <a14:foregroundMark x1="51789" y1="66745" x2="54368" y2="77869"/>
                        <a14:foregroundMark x1="12000" y1="11827" x2="11474" y2="11827"/>
                        <a14:foregroundMark x1="9579" y1="11827" x2="13895" y2="7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02" y="2197477"/>
            <a:ext cx="5459718" cy="246125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42259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Szerzett tapasztalatok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/>
              <a:t>Előtte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Nehezebb együttműködés</a:t>
            </a:r>
          </a:p>
          <a:p>
            <a:r>
              <a:rPr lang="hu-HU" dirty="0"/>
              <a:t>Saját nézetek előre helyezése</a:t>
            </a:r>
          </a:p>
          <a:p>
            <a:r>
              <a:rPr lang="hu-HU" dirty="0"/>
              <a:t>Önfejűség</a:t>
            </a:r>
          </a:p>
          <a:p>
            <a:r>
              <a:rPr lang="hu-HU" dirty="0"/>
              <a:t>Nehéz megnyilvánulás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/>
              <a:t>Utána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Könnyebb csapatmunka</a:t>
            </a:r>
          </a:p>
          <a:p>
            <a:r>
              <a:rPr lang="hu-HU" dirty="0"/>
              <a:t>Rugalmasság</a:t>
            </a:r>
          </a:p>
          <a:p>
            <a:r>
              <a:rPr lang="hu-HU" dirty="0"/>
              <a:t>Másik problémájának megértése</a:t>
            </a:r>
          </a:p>
          <a:p>
            <a:r>
              <a:rPr lang="hu-HU" dirty="0"/>
              <a:t>Segítőkészség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910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E61F8116-B5EC-C0C4-D6F3-0FFCE30A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aktivitás változása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A19B929A-FD20-71E8-57C0-A72270FE4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91714"/>
            <a:ext cx="9601200" cy="2449373"/>
          </a:xfrm>
        </p:spPr>
      </p:pic>
    </p:spTree>
    <p:extLst>
      <p:ext uri="{BB962C8B-B14F-4D97-AF65-F5344CB8AC3E}">
        <p14:creationId xmlns:p14="http://schemas.microsoft.com/office/powerpoint/2010/main" val="203522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1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4" name="Rectangle 12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90FCF60-719E-FBE1-9245-816C0014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400" err="1"/>
              <a:t>Commitok</a:t>
            </a:r>
            <a:r>
              <a:rPr lang="hu-HU" sz="3400"/>
              <a:t> száma személyenként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61F791-C53C-587B-2F6A-19FDADDA3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689981"/>
            <a:ext cx="5278777" cy="32992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47035D27-09F1-29BE-1001-A6285387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hu-HU" dirty="0"/>
              <a:t>Szemlélteti ki mikor volt aktívabb</a:t>
            </a:r>
          </a:p>
          <a:p>
            <a:r>
              <a:rPr lang="hu-HU" dirty="0"/>
              <a:t>Változóak a számok, de mindenki lelkiismeretesen dolgozott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98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947842"/>
            <a:ext cx="9601196" cy="1303867"/>
          </a:xfrm>
        </p:spPr>
        <p:txBody>
          <a:bodyPr/>
          <a:lstStyle/>
          <a:p>
            <a:r>
              <a:rPr lang="hu-HU" dirty="0"/>
              <a:t>Projekt - Funkcionalitása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556932"/>
            <a:ext cx="9494519" cy="3318936"/>
          </a:xfrm>
        </p:spPr>
        <p:txBody>
          <a:bodyPr/>
          <a:lstStyle/>
          <a:p>
            <a:r>
              <a:rPr lang="hu-HU" dirty="0"/>
              <a:t>Online Webáruház</a:t>
            </a:r>
          </a:p>
          <a:p>
            <a:r>
              <a:rPr lang="hu-HU" dirty="0"/>
              <a:t>Szerszámok, Festékek, és Faanyagok árusítása</a:t>
            </a:r>
          </a:p>
          <a:p>
            <a:r>
              <a:rPr lang="hu-HU" dirty="0"/>
              <a:t>Cég történet</a:t>
            </a:r>
          </a:p>
          <a:p>
            <a:r>
              <a:rPr lang="hu-HU" dirty="0"/>
              <a:t>Áruház hirdetés</a:t>
            </a:r>
          </a:p>
          <a:p>
            <a:r>
              <a:rPr lang="hu-HU" dirty="0"/>
              <a:t>Érdekességek megosztása</a:t>
            </a:r>
          </a:p>
        </p:txBody>
      </p:sp>
    </p:spTree>
    <p:extLst>
      <p:ext uri="{BB962C8B-B14F-4D97-AF65-F5344CB8AC3E}">
        <p14:creationId xmlns:p14="http://schemas.microsoft.com/office/powerpoint/2010/main" val="1791982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- Munkafelosztás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GitHub&amp;Jira</a:t>
            </a:r>
            <a:r>
              <a:rPr lang="hu-HU" dirty="0"/>
              <a:t> – Bujáki Erik Attila</a:t>
            </a:r>
          </a:p>
          <a:p>
            <a:r>
              <a:rPr lang="hu-HU" dirty="0"/>
              <a:t>Adat kigyűjtés – Farkas Zalán</a:t>
            </a:r>
          </a:p>
          <a:p>
            <a:r>
              <a:rPr lang="hu-HU" dirty="0"/>
              <a:t>Grafikus – Czakó Csongor</a:t>
            </a:r>
          </a:p>
          <a:p>
            <a:r>
              <a:rPr lang="hu-HU" dirty="0" err="1"/>
              <a:t>Bootstrap</a:t>
            </a:r>
            <a:r>
              <a:rPr lang="hu-HU" dirty="0"/>
              <a:t> elemek – Bujáki Erik Attila</a:t>
            </a:r>
          </a:p>
          <a:p>
            <a:r>
              <a:rPr lang="hu-HU" dirty="0"/>
              <a:t>HTML kód – Bujáki Erik Attila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CSS kód – Czakó Csongor </a:t>
            </a:r>
          </a:p>
          <a:p>
            <a:r>
              <a:rPr lang="hu-HU" dirty="0"/>
              <a:t>Szövegbeillesztés – Farkas Zalán</a:t>
            </a:r>
          </a:p>
          <a:p>
            <a:r>
              <a:rPr lang="hu-HU" dirty="0"/>
              <a:t>Képek beillesztése – Bujáki Erik Attila</a:t>
            </a:r>
          </a:p>
          <a:p>
            <a:r>
              <a:rPr lang="hu-HU" dirty="0"/>
              <a:t>Ötletelés – Mindenki</a:t>
            </a:r>
          </a:p>
          <a:p>
            <a:r>
              <a:rPr lang="hu-HU" dirty="0"/>
              <a:t>Dokumentáció – Farkas Zalán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4584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88DB6F-238F-4BEF-B28F-87D9F67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DD071421-D153-4C0F-A43D-77AF883B3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871F7D8-217E-4113-83FA-FFAC54BE7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E6B31E5-D515-487D-98AE-A3251F2F1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DFB339C-7306-4C4B-A75F-5BEE240BA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A1202C9E-12FB-4368-AD4E-40992C251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3E08DAB-0254-426B-80D4-79EF92845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Projekt - Tervezés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796F99-70AC-4221-AB20-DFE95996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2759A59E-516F-DD32-23E0-1D11827FDA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6" b="2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17F138-68A9-4F3F-B240-D26602C26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Résztvevő személyek:</a:t>
            </a:r>
          </a:p>
          <a:p>
            <a:pPr lvl="1"/>
            <a:r>
              <a:rPr lang="en-US"/>
              <a:t>Bujáki Erik Attila</a:t>
            </a:r>
          </a:p>
          <a:p>
            <a:pPr lvl="1"/>
            <a:r>
              <a:rPr lang="en-US"/>
              <a:t>Farkas Zalán</a:t>
            </a:r>
          </a:p>
          <a:p>
            <a:pPr lvl="1"/>
            <a:r>
              <a:rPr lang="en-US"/>
              <a:t>Czakó Csongor</a:t>
            </a:r>
          </a:p>
        </p:txBody>
      </p:sp>
    </p:spTree>
    <p:extLst>
      <p:ext uri="{BB962C8B-B14F-4D97-AF65-F5344CB8AC3E}">
        <p14:creationId xmlns:p14="http://schemas.microsoft.com/office/powerpoint/2010/main" val="1736028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- Tervezés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2" y="2594610"/>
            <a:ext cx="4718304" cy="3310128"/>
          </a:xfrm>
        </p:spPr>
        <p:txBody>
          <a:bodyPr/>
          <a:lstStyle/>
          <a:p>
            <a:r>
              <a:rPr lang="hu-HU" dirty="0"/>
              <a:t>Segítő eszközök</a:t>
            </a:r>
          </a:p>
          <a:p>
            <a:pPr lvl="1"/>
            <a:r>
              <a:rPr lang="hu-HU" dirty="0"/>
              <a:t>Figma.com</a:t>
            </a:r>
          </a:p>
          <a:p>
            <a:pPr lvl="1"/>
            <a:r>
              <a:rPr lang="hu-HU" dirty="0" err="1"/>
              <a:t>Wikipédia</a:t>
            </a:r>
            <a:endParaRPr lang="hu-HU" dirty="0"/>
          </a:p>
          <a:p>
            <a:pPr lvl="1"/>
            <a:r>
              <a:rPr lang="hu-HU" dirty="0" err="1"/>
              <a:t>GitHub</a:t>
            </a:r>
            <a:endParaRPr lang="hu-HU" dirty="0"/>
          </a:p>
          <a:p>
            <a:pPr lvl="1"/>
            <a:r>
              <a:rPr lang="hu-HU" dirty="0" err="1"/>
              <a:t>Jira</a:t>
            </a:r>
            <a:endParaRPr lang="hu-HU" dirty="0"/>
          </a:p>
          <a:p>
            <a:pPr lvl="1"/>
            <a:r>
              <a:rPr lang="hu-HU" dirty="0"/>
              <a:t>Források (a feladat leírása)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6178294" y="2594610"/>
            <a:ext cx="4718304" cy="3310128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186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- Tervezés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Munkafolyamat:</a:t>
            </a:r>
          </a:p>
          <a:p>
            <a:pPr lvl="1"/>
            <a:r>
              <a:rPr lang="hu-HU" dirty="0"/>
              <a:t>Közös ötletelés</a:t>
            </a:r>
          </a:p>
          <a:p>
            <a:pPr lvl="1"/>
            <a:r>
              <a:rPr lang="hu-HU" dirty="0"/>
              <a:t>Figma.com-</a:t>
            </a:r>
            <a:r>
              <a:rPr lang="hu-HU" dirty="0" err="1"/>
              <a:t>ban</a:t>
            </a:r>
            <a:r>
              <a:rPr lang="hu-HU" dirty="0"/>
              <a:t> való drótváz</a:t>
            </a:r>
          </a:p>
          <a:p>
            <a:pPr lvl="1"/>
            <a:r>
              <a:rPr lang="hu-HU" dirty="0"/>
              <a:t>Figma.com-</a:t>
            </a:r>
            <a:r>
              <a:rPr lang="hu-HU" dirty="0" err="1"/>
              <a:t>ban</a:t>
            </a:r>
            <a:r>
              <a:rPr lang="hu-HU" dirty="0"/>
              <a:t> való látványterv</a:t>
            </a:r>
          </a:p>
          <a:p>
            <a:pPr lvl="1"/>
            <a:r>
              <a:rPr lang="hu-HU" dirty="0"/>
              <a:t>Adatok kigyűjtése</a:t>
            </a:r>
          </a:p>
          <a:p>
            <a:pPr lvl="1"/>
            <a:r>
              <a:rPr lang="hu-HU" dirty="0"/>
              <a:t>Képek megszerkesztése</a:t>
            </a:r>
          </a:p>
        </p:txBody>
      </p:sp>
    </p:spTree>
    <p:extLst>
      <p:ext uri="{BB962C8B-B14F-4D97-AF65-F5344CB8AC3E}">
        <p14:creationId xmlns:p14="http://schemas.microsoft.com/office/powerpoint/2010/main" val="1215384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- Kivitelezés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elemek:</a:t>
            </a:r>
          </a:p>
          <a:p>
            <a:pPr lvl="1"/>
            <a:r>
              <a:rPr lang="hu-HU" dirty="0"/>
              <a:t>Kártyák</a:t>
            </a:r>
          </a:p>
          <a:p>
            <a:pPr lvl="1"/>
            <a:r>
              <a:rPr lang="hu-HU" dirty="0"/>
              <a:t>Navigációs menü</a:t>
            </a:r>
          </a:p>
          <a:p>
            <a:pPr lvl="1"/>
            <a:r>
              <a:rPr lang="hu-HU" dirty="0" err="1"/>
              <a:t>Reszponzív</a:t>
            </a:r>
            <a:r>
              <a:rPr lang="hu-HU" dirty="0"/>
              <a:t> osztálykijelölő</a:t>
            </a:r>
          </a:p>
          <a:p>
            <a:pPr lvl="1"/>
            <a:r>
              <a:rPr lang="hu-HU" dirty="0"/>
              <a:t>JavaScript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3175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- Kivitelezés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HTML&amp;CSS ötletelések:</a:t>
            </a:r>
          </a:p>
          <a:p>
            <a:pPr lvl="1"/>
            <a:r>
              <a:rPr lang="hu-HU" dirty="0"/>
              <a:t>Probléma megoldások</a:t>
            </a:r>
          </a:p>
          <a:p>
            <a:pPr lvl="1"/>
            <a:r>
              <a:rPr lang="hu-HU" dirty="0"/>
              <a:t>Hivatkozások</a:t>
            </a:r>
          </a:p>
          <a:p>
            <a:pPr lvl="1"/>
            <a:r>
              <a:rPr lang="hu-HU" dirty="0" err="1"/>
              <a:t>Reszponzivitási</a:t>
            </a:r>
            <a:r>
              <a:rPr lang="hu-HU" dirty="0"/>
              <a:t> problémák megoldása</a:t>
            </a:r>
          </a:p>
          <a:p>
            <a:pPr lvl="1"/>
            <a:r>
              <a:rPr lang="hu-HU" dirty="0"/>
              <a:t>Olvasható színezés</a:t>
            </a:r>
          </a:p>
          <a:p>
            <a:pPr lvl="1"/>
            <a:r>
              <a:rPr lang="hu-HU" dirty="0"/>
              <a:t>Betűstílus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487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3" name="Rectangle 42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Weboldal bemutatás - Főoldal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AAA3DA9-448E-C60D-B0AB-6E1E9F2BEB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9" r="17565" b="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Tartalma:</a:t>
            </a:r>
          </a:p>
          <a:p>
            <a:pPr lvl="1"/>
            <a:r>
              <a:rPr lang="en-US"/>
              <a:t>Nyitva tartás</a:t>
            </a:r>
          </a:p>
          <a:p>
            <a:pPr lvl="1"/>
            <a:r>
              <a:rPr lang="en-US"/>
              <a:t>Navigációs menü</a:t>
            </a:r>
          </a:p>
        </p:txBody>
      </p:sp>
    </p:spTree>
    <p:extLst>
      <p:ext uri="{BB962C8B-B14F-4D97-AF65-F5344CB8AC3E}">
        <p14:creationId xmlns:p14="http://schemas.microsoft.com/office/powerpoint/2010/main" val="427509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Tw Cen MT–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288</Words>
  <Application>Microsoft Office PowerPoint</Application>
  <PresentationFormat>Szélesvásznú</PresentationFormat>
  <Paragraphs>97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Rockwell</vt:lpstr>
      <vt:lpstr>Tw Cen MT</vt:lpstr>
      <vt:lpstr>Organikus</vt:lpstr>
      <vt:lpstr>Projekt Bemutatás   FeshTake</vt:lpstr>
      <vt:lpstr>Projekt - Funkcionalitása</vt:lpstr>
      <vt:lpstr>Projekt - Munkafelosztás</vt:lpstr>
      <vt:lpstr>Projekt - Tervezés</vt:lpstr>
      <vt:lpstr>Projekt - Tervezés</vt:lpstr>
      <vt:lpstr>Projekt - Tervezés</vt:lpstr>
      <vt:lpstr>Projekt - Kivitelezés</vt:lpstr>
      <vt:lpstr>Projekt - Kivitelezés</vt:lpstr>
      <vt:lpstr>Weboldal bemutatás - Főoldal</vt:lpstr>
      <vt:lpstr>Weboldal bemutatás - Blog</vt:lpstr>
      <vt:lpstr>Weboldal bemutatás - Rólunk</vt:lpstr>
      <vt:lpstr>Weboldal bemutatás - Faanyagok</vt:lpstr>
      <vt:lpstr>Weboldal bemutatás - Festékek</vt:lpstr>
      <vt:lpstr>Weboldal bemutatás – Szerszámkatalógus</vt:lpstr>
      <vt:lpstr>Szerzett tapasztalatok</vt:lpstr>
      <vt:lpstr>Az aktivitás változása</vt:lpstr>
      <vt:lpstr>Commitok száma személyenként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Bemutatás   FeshTake</dc:title>
  <dc:creator>Bujáki Erik Attila</dc:creator>
  <cp:lastModifiedBy>Farkas Zalán</cp:lastModifiedBy>
  <cp:revision>7</cp:revision>
  <dcterms:created xsi:type="dcterms:W3CDTF">2023-02-07T10:50:20Z</dcterms:created>
  <dcterms:modified xsi:type="dcterms:W3CDTF">2023-02-08T14:35:34Z</dcterms:modified>
</cp:coreProperties>
</file>