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6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5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9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356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3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2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0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34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03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5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8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AD746-283D-4C6B-820C-E98168B60C59}" type="datetimeFigureOut">
              <a:rPr lang="hu-HU" smtClean="0"/>
              <a:t>2023.02.07.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71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49730" y="1133793"/>
            <a:ext cx="9144000" cy="2387600"/>
          </a:xfrm>
        </p:spPr>
        <p:txBody>
          <a:bodyPr/>
          <a:lstStyle/>
          <a:p>
            <a:r>
              <a:rPr lang="hu-HU" dirty="0" smtClean="0"/>
              <a:t>Projekt Bemutatás  </a:t>
            </a:r>
            <a:br>
              <a:rPr lang="hu-HU" dirty="0" smtClean="0"/>
            </a:br>
            <a:r>
              <a:rPr lang="hu-HU" dirty="0" err="1" smtClean="0"/>
              <a:t>FeshTake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63226" y="3724144"/>
            <a:ext cx="9144000" cy="1655762"/>
          </a:xfrm>
        </p:spPr>
        <p:txBody>
          <a:bodyPr/>
          <a:lstStyle/>
          <a:p>
            <a:r>
              <a:rPr lang="hu-HU" dirty="0" smtClean="0"/>
              <a:t>Készítette: Bujáki Erik Attila, Czakó Csongor, Farkaz Zalán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971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Weboldal bemutatás - Blog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Tartalma:</a:t>
            </a:r>
          </a:p>
          <a:p>
            <a:pPr lvl="1"/>
            <a:r>
              <a:rPr lang="hu-HU" dirty="0" smtClean="0"/>
              <a:t>Navigációs menü</a:t>
            </a:r>
          </a:p>
          <a:p>
            <a:pPr lvl="1"/>
            <a:r>
              <a:rPr lang="hu-HU" dirty="0" smtClean="0"/>
              <a:t>6 db Blog bejegyzés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54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Weboldal bemutatás - Rólunk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Tartalma:</a:t>
            </a:r>
          </a:p>
          <a:p>
            <a:pPr lvl="1"/>
            <a:r>
              <a:rPr lang="hu-HU" dirty="0" smtClean="0"/>
              <a:t>Navigációs menü</a:t>
            </a:r>
          </a:p>
          <a:p>
            <a:pPr lvl="1"/>
            <a:r>
              <a:rPr lang="hu-HU" dirty="0" smtClean="0"/>
              <a:t>Információk:</a:t>
            </a:r>
          </a:p>
          <a:p>
            <a:pPr lvl="2"/>
            <a:r>
              <a:rPr lang="hu-HU" dirty="0" smtClean="0"/>
              <a:t>Bujáki Erik Attila</a:t>
            </a:r>
          </a:p>
          <a:p>
            <a:pPr lvl="2"/>
            <a:r>
              <a:rPr lang="hu-HU" dirty="0" smtClean="0"/>
              <a:t>Farkas Zalán</a:t>
            </a:r>
          </a:p>
          <a:p>
            <a:pPr lvl="2"/>
            <a:r>
              <a:rPr lang="hu-HU" dirty="0" smtClean="0"/>
              <a:t>Czakó Csongor</a:t>
            </a:r>
          </a:p>
          <a:p>
            <a:pPr lvl="2"/>
            <a:r>
              <a:rPr lang="hu-HU" dirty="0" smtClean="0"/>
              <a:t>Cégünk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30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Weboldal bemutatás - Faanyagok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Tartalma:</a:t>
            </a:r>
          </a:p>
          <a:p>
            <a:pPr lvl="1"/>
            <a:r>
              <a:rPr lang="hu-HU" dirty="0" smtClean="0"/>
              <a:t>Navigációs menü</a:t>
            </a:r>
          </a:p>
          <a:p>
            <a:pPr lvl="1"/>
            <a:r>
              <a:rPr lang="hu-HU" dirty="0" smtClean="0"/>
              <a:t>Boltban található faanyagok</a:t>
            </a:r>
          </a:p>
          <a:p>
            <a:pPr lvl="2"/>
            <a:r>
              <a:rPr lang="hu-HU" dirty="0" smtClean="0"/>
              <a:t>És ezek információi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23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Weboldal bemutatás - Festékek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Tartalma:</a:t>
            </a:r>
          </a:p>
          <a:p>
            <a:pPr lvl="1"/>
            <a:r>
              <a:rPr lang="hu-HU" dirty="0" smtClean="0"/>
              <a:t>Navigációs menü</a:t>
            </a:r>
          </a:p>
          <a:p>
            <a:pPr lvl="1"/>
            <a:r>
              <a:rPr lang="hu-HU" dirty="0" smtClean="0"/>
              <a:t>Boltban vásárolható festékek</a:t>
            </a:r>
          </a:p>
          <a:p>
            <a:pPr lvl="1"/>
            <a:r>
              <a:rPr lang="hu-HU" dirty="0" smtClean="0"/>
              <a:t>Érdekesség - Szinpaletta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5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Weboldal bemutatás – Szerszámkatalógus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Tartalma:</a:t>
            </a:r>
          </a:p>
          <a:p>
            <a:pPr lvl="1"/>
            <a:r>
              <a:rPr lang="hu-HU" dirty="0" smtClean="0"/>
              <a:t>Navigációs menü</a:t>
            </a:r>
          </a:p>
          <a:p>
            <a:pPr lvl="1"/>
            <a:r>
              <a:rPr lang="hu-HU" dirty="0" smtClean="0"/>
              <a:t>Boltban található szerszámok bemutatása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25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Szerzett tapasztalatok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smtClean="0"/>
              <a:t>Előtte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Nehezebb együttműködés</a:t>
            </a:r>
          </a:p>
          <a:p>
            <a:r>
              <a:rPr lang="hu-HU" dirty="0" smtClean="0"/>
              <a:t>Saját nézetek előre helyezése</a:t>
            </a:r>
          </a:p>
          <a:p>
            <a:r>
              <a:rPr lang="hu-HU" dirty="0" smtClean="0"/>
              <a:t>Önfejűség</a:t>
            </a:r>
          </a:p>
          <a:p>
            <a:r>
              <a:rPr lang="hu-HU" dirty="0" smtClean="0"/>
              <a:t>Nehéz megnyilvánulás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Utána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Könnyebb csapatmunka</a:t>
            </a:r>
          </a:p>
          <a:p>
            <a:r>
              <a:rPr lang="hu-HU" dirty="0" smtClean="0"/>
              <a:t>Rugalmasság</a:t>
            </a:r>
          </a:p>
          <a:p>
            <a:r>
              <a:rPr lang="hu-HU" dirty="0" smtClean="0"/>
              <a:t>Másik problémájának megértése</a:t>
            </a:r>
          </a:p>
          <a:p>
            <a:r>
              <a:rPr lang="hu-HU" dirty="0" smtClean="0"/>
              <a:t>Segítőkészség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9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947842"/>
            <a:ext cx="9601196" cy="1303867"/>
          </a:xfrm>
        </p:spPr>
        <p:txBody>
          <a:bodyPr/>
          <a:lstStyle/>
          <a:p>
            <a:r>
              <a:rPr lang="hu-HU" dirty="0" smtClean="0"/>
              <a:t>Projekt - Funkcionalitása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556932"/>
            <a:ext cx="9494519" cy="3318936"/>
          </a:xfrm>
        </p:spPr>
        <p:txBody>
          <a:bodyPr/>
          <a:lstStyle/>
          <a:p>
            <a:r>
              <a:rPr lang="hu-HU" dirty="0" smtClean="0"/>
              <a:t>Online Webáruház</a:t>
            </a:r>
          </a:p>
          <a:p>
            <a:r>
              <a:rPr lang="hu-HU" dirty="0" smtClean="0"/>
              <a:t>Szerszámok, Festékek, és Faanyagok árusítása</a:t>
            </a:r>
          </a:p>
          <a:p>
            <a:r>
              <a:rPr lang="hu-HU" dirty="0" smtClean="0"/>
              <a:t>Cég történet</a:t>
            </a:r>
          </a:p>
          <a:p>
            <a:r>
              <a:rPr lang="hu-HU" dirty="0" smtClean="0"/>
              <a:t>Áruház hirdetés</a:t>
            </a:r>
          </a:p>
          <a:p>
            <a:r>
              <a:rPr lang="hu-HU" dirty="0" smtClean="0"/>
              <a:t>Érdekességek megosztása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19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- Munkafelosztás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GitHub&amp;Jira</a:t>
            </a:r>
            <a:r>
              <a:rPr lang="hu-HU" dirty="0" smtClean="0"/>
              <a:t> – Bujáki Erik Attila</a:t>
            </a:r>
          </a:p>
          <a:p>
            <a:r>
              <a:rPr lang="hu-HU" dirty="0" smtClean="0"/>
              <a:t>Adat kigyűjtés – Farkas Zalán</a:t>
            </a:r>
          </a:p>
          <a:p>
            <a:r>
              <a:rPr lang="hu-HU" dirty="0" smtClean="0"/>
              <a:t>Grafikus – Czakó Csongor</a:t>
            </a:r>
          </a:p>
          <a:p>
            <a:r>
              <a:rPr lang="hu-HU" dirty="0" err="1" smtClean="0"/>
              <a:t>Bootstrap</a:t>
            </a:r>
            <a:r>
              <a:rPr lang="hu-HU" dirty="0" smtClean="0"/>
              <a:t> elemek – Bujáki Erik Attila</a:t>
            </a:r>
          </a:p>
          <a:p>
            <a:r>
              <a:rPr lang="hu-HU" dirty="0" smtClean="0"/>
              <a:t>HTML kód – Bujáki Erik Attila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CSS kód – Czakó Csongor </a:t>
            </a:r>
            <a:endParaRPr lang="hu-HU" dirty="0" smtClean="0"/>
          </a:p>
          <a:p>
            <a:r>
              <a:rPr lang="hu-HU" dirty="0" smtClean="0"/>
              <a:t>Szövegbeillesztés – Farkas Zalán</a:t>
            </a:r>
          </a:p>
          <a:p>
            <a:r>
              <a:rPr lang="hu-HU" dirty="0" smtClean="0"/>
              <a:t>Képek beillesztése – Bujáki Erik Attila</a:t>
            </a:r>
          </a:p>
          <a:p>
            <a:r>
              <a:rPr lang="hu-HU" dirty="0" smtClean="0"/>
              <a:t>Ötletelés – Mindenki</a:t>
            </a:r>
          </a:p>
          <a:p>
            <a:r>
              <a:rPr lang="hu-HU" dirty="0" smtClean="0"/>
              <a:t>Dokumentáció – Farkas Zalán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45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- 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Résztvevő személyek:</a:t>
            </a:r>
          </a:p>
          <a:p>
            <a:pPr lvl="1"/>
            <a:r>
              <a:rPr lang="hu-HU" dirty="0" smtClean="0"/>
              <a:t>Bujáki Erik Attila</a:t>
            </a:r>
          </a:p>
          <a:p>
            <a:pPr lvl="1"/>
            <a:r>
              <a:rPr lang="hu-HU" dirty="0" smtClean="0"/>
              <a:t>Farkas Zalán</a:t>
            </a:r>
          </a:p>
          <a:p>
            <a:pPr lvl="1"/>
            <a:r>
              <a:rPr lang="hu-HU" dirty="0" smtClean="0"/>
              <a:t>Czakó Csongor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0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- </a:t>
            </a:r>
            <a:r>
              <a:rPr lang="hu-HU" dirty="0"/>
              <a:t>T</a:t>
            </a:r>
            <a:r>
              <a:rPr lang="hu-HU" dirty="0" smtClean="0"/>
              <a:t>ervezés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2" y="2594610"/>
            <a:ext cx="4718304" cy="3310128"/>
          </a:xfrm>
        </p:spPr>
        <p:txBody>
          <a:bodyPr/>
          <a:lstStyle/>
          <a:p>
            <a:r>
              <a:rPr lang="hu-HU" dirty="0" smtClean="0"/>
              <a:t>Segítő eszközök</a:t>
            </a:r>
          </a:p>
          <a:p>
            <a:pPr lvl="1"/>
            <a:r>
              <a:rPr lang="hu-HU" dirty="0" smtClean="0"/>
              <a:t>Figma.com</a:t>
            </a:r>
          </a:p>
          <a:p>
            <a:pPr lvl="1"/>
            <a:r>
              <a:rPr lang="hu-HU" dirty="0" err="1" smtClean="0"/>
              <a:t>Wikipédia</a:t>
            </a:r>
            <a:endParaRPr lang="hu-HU" dirty="0" smtClean="0"/>
          </a:p>
          <a:p>
            <a:pPr lvl="1"/>
            <a:r>
              <a:rPr lang="hu-HU" dirty="0" err="1" smtClean="0"/>
              <a:t>GitHub</a:t>
            </a:r>
            <a:endParaRPr lang="hu-HU" dirty="0" smtClean="0"/>
          </a:p>
          <a:p>
            <a:pPr lvl="1"/>
            <a:r>
              <a:rPr lang="hu-HU" dirty="0" err="1" smtClean="0"/>
              <a:t>Jira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6178294" y="2594610"/>
            <a:ext cx="4718304" cy="3310128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18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- 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Munkafolyamat:</a:t>
            </a:r>
          </a:p>
          <a:p>
            <a:pPr lvl="1"/>
            <a:r>
              <a:rPr lang="hu-HU" dirty="0" smtClean="0"/>
              <a:t>Közös ötletelés</a:t>
            </a:r>
          </a:p>
          <a:p>
            <a:pPr lvl="1"/>
            <a:r>
              <a:rPr lang="hu-HU" dirty="0" smtClean="0"/>
              <a:t>Figma.com-</a:t>
            </a:r>
            <a:r>
              <a:rPr lang="hu-HU" dirty="0" err="1" smtClean="0"/>
              <a:t>ban</a:t>
            </a:r>
            <a:r>
              <a:rPr lang="hu-HU" dirty="0" smtClean="0"/>
              <a:t> való drótváz</a:t>
            </a:r>
          </a:p>
          <a:p>
            <a:pPr lvl="1"/>
            <a:r>
              <a:rPr lang="hu-HU" dirty="0" smtClean="0"/>
              <a:t>Figma.com-</a:t>
            </a:r>
            <a:r>
              <a:rPr lang="hu-HU" dirty="0" err="1" smtClean="0"/>
              <a:t>ban</a:t>
            </a:r>
            <a:r>
              <a:rPr lang="hu-HU" dirty="0" smtClean="0"/>
              <a:t> való látványterv</a:t>
            </a:r>
          </a:p>
          <a:p>
            <a:pPr lvl="1"/>
            <a:r>
              <a:rPr lang="hu-HU" dirty="0" smtClean="0"/>
              <a:t>Adatok kigyűjtése</a:t>
            </a:r>
          </a:p>
          <a:p>
            <a:pPr lvl="1"/>
            <a:r>
              <a:rPr lang="hu-HU" dirty="0" smtClean="0"/>
              <a:t>Képek megszerkesztése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538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- Kivitelezés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Bootstrap</a:t>
            </a:r>
            <a:r>
              <a:rPr lang="hu-HU" dirty="0" smtClean="0"/>
              <a:t> elemek:</a:t>
            </a:r>
          </a:p>
          <a:p>
            <a:pPr lvl="1"/>
            <a:r>
              <a:rPr lang="hu-HU" dirty="0" smtClean="0"/>
              <a:t>Kártyák</a:t>
            </a:r>
          </a:p>
          <a:p>
            <a:pPr lvl="1"/>
            <a:r>
              <a:rPr lang="hu-HU" dirty="0" smtClean="0"/>
              <a:t>Navigációs menü</a:t>
            </a:r>
          </a:p>
          <a:p>
            <a:pPr lvl="1"/>
            <a:r>
              <a:rPr lang="hu-HU" dirty="0" err="1" smtClean="0"/>
              <a:t>Reszponzív</a:t>
            </a:r>
            <a:r>
              <a:rPr lang="hu-HU" dirty="0" smtClean="0"/>
              <a:t> osztálykijelölő</a:t>
            </a:r>
          </a:p>
          <a:p>
            <a:pPr lvl="1"/>
            <a:r>
              <a:rPr lang="hu-HU" dirty="0" smtClean="0"/>
              <a:t>JavaScript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31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- </a:t>
            </a:r>
            <a:r>
              <a:rPr lang="hu-HU" dirty="0"/>
              <a:t>K</a:t>
            </a:r>
            <a:r>
              <a:rPr lang="hu-HU" dirty="0" smtClean="0"/>
              <a:t>ivitelezés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HTML&amp;CSS ötletelések:</a:t>
            </a:r>
          </a:p>
          <a:p>
            <a:pPr lvl="1"/>
            <a:r>
              <a:rPr lang="hu-HU" dirty="0" smtClean="0"/>
              <a:t>Probléma megoldások</a:t>
            </a:r>
          </a:p>
          <a:p>
            <a:pPr lvl="1"/>
            <a:r>
              <a:rPr lang="hu-HU" dirty="0" smtClean="0"/>
              <a:t>Hivatkozások</a:t>
            </a:r>
          </a:p>
          <a:p>
            <a:pPr lvl="1"/>
            <a:r>
              <a:rPr lang="hu-HU" dirty="0" err="1" smtClean="0"/>
              <a:t>Reszponzivitási</a:t>
            </a:r>
            <a:r>
              <a:rPr lang="hu-HU" dirty="0" smtClean="0"/>
              <a:t> problémák megoldása</a:t>
            </a:r>
          </a:p>
          <a:p>
            <a:pPr lvl="1"/>
            <a:r>
              <a:rPr lang="hu-HU" dirty="0" smtClean="0"/>
              <a:t>Olvasható színezés</a:t>
            </a:r>
          </a:p>
          <a:p>
            <a:pPr lvl="1"/>
            <a:r>
              <a:rPr lang="hu-HU" dirty="0" smtClean="0"/>
              <a:t>Betűstílus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48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Weboldal bemutatás - Főoldal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Tartalma:</a:t>
            </a:r>
          </a:p>
          <a:p>
            <a:pPr lvl="1"/>
            <a:r>
              <a:rPr lang="hu-HU" dirty="0" smtClean="0"/>
              <a:t>Nyitva tartás</a:t>
            </a:r>
          </a:p>
          <a:p>
            <a:pPr lvl="1"/>
            <a:r>
              <a:rPr lang="hu-HU" dirty="0" smtClean="0"/>
              <a:t>Navigációs menü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50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250</Words>
  <Application>Microsoft Office PowerPoint</Application>
  <PresentationFormat>Szélesvásznú</PresentationFormat>
  <Paragraphs>91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Organikus</vt:lpstr>
      <vt:lpstr>Projekt Bemutatás   FeshTake</vt:lpstr>
      <vt:lpstr>Projekt - Funkcionalitása</vt:lpstr>
      <vt:lpstr>Projekt - Munkafelosztás</vt:lpstr>
      <vt:lpstr>Projekt - Tervezés</vt:lpstr>
      <vt:lpstr>Projekt - Tervezés</vt:lpstr>
      <vt:lpstr>Projekt - Tervezés</vt:lpstr>
      <vt:lpstr>Projekt - Kivitelezés</vt:lpstr>
      <vt:lpstr>Projekt - Kivitelezés</vt:lpstr>
      <vt:lpstr>Weboldal bemutatás - Főoldal</vt:lpstr>
      <vt:lpstr>Weboldal bemutatás - Blog</vt:lpstr>
      <vt:lpstr>Weboldal bemutatás - Rólunk</vt:lpstr>
      <vt:lpstr>Weboldal bemutatás - Faanyagok</vt:lpstr>
      <vt:lpstr>Weboldal bemutatás - Festékek</vt:lpstr>
      <vt:lpstr>Weboldal bemutatás – Szerszámkatalógus</vt:lpstr>
      <vt:lpstr>Szerzett tapasztalatok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Bemutatás   FeshTake</dc:title>
  <dc:creator>Bujáki Erik Attila</dc:creator>
  <cp:lastModifiedBy>Bujáki Erik Attila</cp:lastModifiedBy>
  <cp:revision>6</cp:revision>
  <dcterms:created xsi:type="dcterms:W3CDTF">2023-02-07T10:50:20Z</dcterms:created>
  <dcterms:modified xsi:type="dcterms:W3CDTF">2023-02-07T11:26:21Z</dcterms:modified>
</cp:coreProperties>
</file>