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ACE2-2663-4044-8FCC-D7B51A68605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0DDB-DC70-48C3-BC2D-1012236D8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ACE2-2663-4044-8FCC-D7B51A68605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0DDB-DC70-48C3-BC2D-1012236D8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7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ACE2-2663-4044-8FCC-D7B51A68605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0DDB-DC70-48C3-BC2D-1012236D8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6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ACE2-2663-4044-8FCC-D7B51A68605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0DDB-DC70-48C3-BC2D-1012236D8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0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ACE2-2663-4044-8FCC-D7B51A68605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0DDB-DC70-48C3-BC2D-1012236D8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7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ACE2-2663-4044-8FCC-D7B51A68605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0DDB-DC70-48C3-BC2D-1012236D8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3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ACE2-2663-4044-8FCC-D7B51A68605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0DDB-DC70-48C3-BC2D-1012236D8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2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ACE2-2663-4044-8FCC-D7B51A68605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0DDB-DC70-48C3-BC2D-1012236D8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ACE2-2663-4044-8FCC-D7B51A68605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0DDB-DC70-48C3-BC2D-1012236D8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ACE2-2663-4044-8FCC-D7B51A68605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0DDB-DC70-48C3-BC2D-1012236D8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4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ACE2-2663-4044-8FCC-D7B51A68605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0DDB-DC70-48C3-BC2D-1012236D8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5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3ACE2-2663-4044-8FCC-D7B51A68605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40DDB-DC70-48C3-BC2D-1012236D897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6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Udemy</a:t>
            </a:r>
            <a:r>
              <a:rPr lang="pt-BR" dirty="0" smtClean="0"/>
              <a:t> – Prof. Léo Leitão</a:t>
            </a:r>
          </a:p>
          <a:p>
            <a:endParaRPr lang="pt-BR" dirty="0"/>
          </a:p>
          <a:p>
            <a:r>
              <a:rPr lang="pt-BR" dirty="0" smtClean="0"/>
              <a:t>Minhas anotações</a:t>
            </a:r>
            <a:endParaRPr lang="en-US" dirty="0"/>
          </a:p>
        </p:txBody>
      </p:sp>
      <p:pic>
        <p:nvPicPr>
          <p:cNvPr id="1030" name="Picture 6" descr="Ver a imagem de ori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89" y="613501"/>
            <a:ext cx="90773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94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</a:t>
            </a:r>
            <a:r>
              <a:rPr lang="pt-BR" dirty="0" err="1" smtClean="0"/>
              <a:t>lutter</a:t>
            </a:r>
            <a:r>
              <a:rPr lang="pt-BR" dirty="0" smtClean="0"/>
              <a:t> (já inclui </a:t>
            </a:r>
            <a:r>
              <a:rPr lang="pt-BR" dirty="0" err="1" smtClean="0"/>
              <a:t>Dart</a:t>
            </a:r>
            <a:r>
              <a:rPr lang="pt-BR" dirty="0" smtClean="0"/>
              <a:t> SDK)</a:t>
            </a:r>
          </a:p>
          <a:p>
            <a:r>
              <a:rPr lang="pt-BR" dirty="0" err="1" smtClean="0"/>
              <a:t>Android</a:t>
            </a:r>
            <a:r>
              <a:rPr lang="pt-BR" dirty="0" smtClean="0"/>
              <a:t> Studio</a:t>
            </a:r>
          </a:p>
          <a:p>
            <a:r>
              <a:rPr lang="pt-BR" dirty="0" smtClean="0"/>
              <a:t>VS </a:t>
            </a:r>
            <a:r>
              <a:rPr lang="pt-BR" dirty="0" err="1" smtClean="0"/>
              <a:t>Code</a:t>
            </a:r>
            <a:endParaRPr lang="pt-BR" dirty="0" smtClean="0"/>
          </a:p>
          <a:p>
            <a:r>
              <a:rPr lang="pt-BR" dirty="0" err="1" smtClean="0"/>
              <a:t>Git</a:t>
            </a:r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3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Verificação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67" y="2263984"/>
            <a:ext cx="9454503" cy="433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7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0" y="1514515"/>
            <a:ext cx="9633816" cy="476733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PATH - Variáveis de ambiente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8725987" y="4637315"/>
            <a:ext cx="2246813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adicionar diretórios:</a:t>
            </a:r>
          </a:p>
          <a:p>
            <a:r>
              <a:rPr lang="pt-BR" dirty="0" err="1" smtClean="0"/>
              <a:t>flutter</a:t>
            </a:r>
            <a:r>
              <a:rPr lang="pt-BR" dirty="0" smtClean="0"/>
              <a:t>\bin</a:t>
            </a:r>
          </a:p>
          <a:p>
            <a:r>
              <a:rPr lang="pt-BR" dirty="0" err="1" smtClean="0"/>
              <a:t>dart-sdk</a:t>
            </a:r>
            <a:r>
              <a:rPr lang="pt-BR" dirty="0" smtClean="0"/>
              <a:t>\bin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\bin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\</a:t>
            </a:r>
            <a:r>
              <a:rPr lang="pt-BR" dirty="0" err="1" smtClean="0"/>
              <a:t>cmd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9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Extensões instaladas no VS </a:t>
            </a:r>
            <a:r>
              <a:rPr lang="pt-BR" dirty="0" err="1" smtClean="0"/>
              <a:t>Code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76" y="1690688"/>
            <a:ext cx="2867425" cy="46583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937760" y="2343830"/>
            <a:ext cx="5421086" cy="21236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dirty="0" err="1" smtClean="0"/>
              <a:t>Flutter</a:t>
            </a:r>
            <a:r>
              <a:rPr lang="pt-BR" sz="4400" dirty="0" smtClean="0"/>
              <a:t> (inclui </a:t>
            </a:r>
            <a:r>
              <a:rPr lang="pt-BR" sz="4400" dirty="0" err="1" smtClean="0"/>
              <a:t>Dart</a:t>
            </a:r>
            <a:r>
              <a:rPr lang="pt-BR" sz="4400" dirty="0" smtClean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dirty="0" err="1" smtClean="0"/>
              <a:t>Code</a:t>
            </a:r>
            <a:r>
              <a:rPr lang="pt-BR" sz="4400" dirty="0" smtClean="0"/>
              <a:t> </a:t>
            </a:r>
            <a:r>
              <a:rPr lang="pt-BR" sz="4400" dirty="0" err="1" smtClean="0"/>
              <a:t>Runner</a:t>
            </a:r>
            <a:endParaRPr lang="pt-BR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dirty="0" err="1" smtClean="0"/>
              <a:t>vscode-icons</a:t>
            </a:r>
            <a:endParaRPr lang="pt-BR" sz="4400" dirty="0" smtClean="0"/>
          </a:p>
        </p:txBody>
      </p:sp>
    </p:spTree>
    <p:extLst>
      <p:ext uri="{BB962C8B-B14F-4D97-AF65-F5344CB8AC3E}">
        <p14:creationId xmlns:p14="http://schemas.microsoft.com/office/powerpoint/2010/main" val="15915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23359" y="365125"/>
            <a:ext cx="7330439" cy="758281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Itens do projeto</a:t>
            </a:r>
            <a:endParaRPr lang="en-US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23360" y="1123406"/>
            <a:ext cx="7330439" cy="5385667"/>
          </a:xfrm>
        </p:spPr>
        <p:txBody>
          <a:bodyPr>
            <a:normAutofit fontScale="92500" lnSpcReduction="10000"/>
          </a:bodyPr>
          <a:lstStyle/>
          <a:p>
            <a:r>
              <a:rPr lang="pt-BR" sz="1600" dirty="0" smtClean="0"/>
              <a:t>.</a:t>
            </a:r>
            <a:r>
              <a:rPr lang="pt-BR" sz="1600" dirty="0" err="1" smtClean="0"/>
              <a:t>dart_tool</a:t>
            </a:r>
            <a:r>
              <a:rPr lang="pt-BR" sz="1600" dirty="0" smtClean="0"/>
              <a:t>: é criada a partir de um pacote chamado build </a:t>
            </a:r>
            <a:r>
              <a:rPr lang="pt-BR" sz="1600" dirty="0" err="1" smtClean="0"/>
              <a:t>runner</a:t>
            </a:r>
            <a:r>
              <a:rPr lang="pt-BR" sz="1600" dirty="0" smtClean="0"/>
              <a:t>, criada para guardar os arquivos compilados.</a:t>
            </a:r>
          </a:p>
          <a:p>
            <a:r>
              <a:rPr lang="pt-BR" sz="1600" dirty="0" smtClean="0"/>
              <a:t>.</a:t>
            </a:r>
            <a:r>
              <a:rPr lang="pt-BR" sz="1600" dirty="0" err="1" smtClean="0"/>
              <a:t>idea</a:t>
            </a:r>
            <a:r>
              <a:rPr lang="pt-BR" sz="1600" dirty="0" smtClean="0"/>
              <a:t>: configurações do </a:t>
            </a:r>
            <a:r>
              <a:rPr lang="pt-BR" sz="1600" dirty="0" err="1" smtClean="0"/>
              <a:t>IntelliJ</a:t>
            </a:r>
            <a:r>
              <a:rPr lang="pt-BR" sz="1600" dirty="0" smtClean="0"/>
              <a:t> (IDE).</a:t>
            </a:r>
          </a:p>
          <a:p>
            <a:r>
              <a:rPr lang="pt-BR" sz="1600" dirty="0" err="1" smtClean="0"/>
              <a:t>android</a:t>
            </a:r>
            <a:r>
              <a:rPr lang="pt-BR" sz="1600" dirty="0" smtClean="0"/>
              <a:t>: guarda o projeto </a:t>
            </a:r>
            <a:r>
              <a:rPr lang="pt-BR" sz="1600" dirty="0" err="1" smtClean="0"/>
              <a:t>Android</a:t>
            </a:r>
            <a:r>
              <a:rPr lang="pt-BR" sz="1600" dirty="0" smtClean="0"/>
              <a:t>, convertido para nativo.</a:t>
            </a:r>
          </a:p>
          <a:p>
            <a:r>
              <a:rPr lang="pt-BR" sz="1600" dirty="0" smtClean="0"/>
              <a:t>build: guarda a construção da aplicação.</a:t>
            </a:r>
          </a:p>
          <a:p>
            <a:r>
              <a:rPr lang="pt-BR" sz="1600" dirty="0" err="1" smtClean="0"/>
              <a:t>ios</a:t>
            </a:r>
            <a:r>
              <a:rPr lang="pt-BR" sz="1600" dirty="0" smtClean="0"/>
              <a:t>: </a:t>
            </a:r>
            <a:r>
              <a:rPr lang="pt-BR" sz="1600" dirty="0" smtClean="0"/>
              <a:t>guarda o projeto </a:t>
            </a:r>
            <a:r>
              <a:rPr lang="pt-BR" sz="1600" dirty="0" err="1" smtClean="0"/>
              <a:t>Xcode</a:t>
            </a:r>
            <a:r>
              <a:rPr lang="pt-BR" sz="1600" dirty="0" smtClean="0"/>
              <a:t> (iPhone), convertido para nativo.</a:t>
            </a:r>
            <a:endParaRPr lang="pt-BR" sz="1600" dirty="0" smtClean="0"/>
          </a:p>
          <a:p>
            <a:r>
              <a:rPr lang="pt-BR" sz="1600" dirty="0" err="1" smtClean="0"/>
              <a:t>lib</a:t>
            </a:r>
            <a:r>
              <a:rPr lang="pt-BR" sz="1600" dirty="0" smtClean="0"/>
              <a:t>: onde ficam os arquivos </a:t>
            </a:r>
            <a:r>
              <a:rPr lang="pt-BR" sz="1600" dirty="0" err="1" smtClean="0"/>
              <a:t>dart</a:t>
            </a:r>
            <a:r>
              <a:rPr lang="pt-BR" sz="1600" dirty="0" smtClean="0"/>
              <a:t>, </a:t>
            </a:r>
            <a:r>
              <a:rPr lang="pt-BR" sz="1600" dirty="0" err="1" smtClean="0"/>
              <a:t>widgets</a:t>
            </a:r>
            <a:r>
              <a:rPr lang="pt-BR" sz="1600" dirty="0" smtClean="0"/>
              <a:t>, e toda a organização do projeto</a:t>
            </a:r>
          </a:p>
          <a:p>
            <a:r>
              <a:rPr lang="pt-BR" sz="1600" dirty="0" err="1" smtClean="0"/>
              <a:t>test</a:t>
            </a:r>
            <a:r>
              <a:rPr lang="pt-BR" sz="1600" dirty="0" smtClean="0"/>
              <a:t>: não será utilizado no projeto atual</a:t>
            </a:r>
          </a:p>
          <a:p>
            <a:r>
              <a:rPr lang="pt-BR" sz="1600" dirty="0" smtClean="0"/>
              <a:t>web: não será utilizado no projeto atual</a:t>
            </a:r>
          </a:p>
          <a:p>
            <a:r>
              <a:rPr lang="pt-BR" sz="1600" dirty="0" smtClean="0"/>
              <a:t>.</a:t>
            </a:r>
            <a:r>
              <a:rPr lang="pt-BR" sz="1600" dirty="0" err="1" smtClean="0"/>
              <a:t>gitignore</a:t>
            </a:r>
            <a:r>
              <a:rPr lang="pt-BR" sz="1600" dirty="0" smtClean="0"/>
              <a:t>: configuração de itens que não subirão para o repositório</a:t>
            </a:r>
          </a:p>
          <a:p>
            <a:r>
              <a:rPr lang="pt-BR" sz="1600" dirty="0" smtClean="0"/>
              <a:t>.</a:t>
            </a:r>
            <a:r>
              <a:rPr lang="pt-BR" sz="1600" dirty="0" err="1" smtClean="0"/>
              <a:t>metadata</a:t>
            </a:r>
            <a:r>
              <a:rPr lang="pt-BR" sz="1600" dirty="0" smtClean="0"/>
              <a:t>: arquivo gerenciado pelo </a:t>
            </a:r>
            <a:r>
              <a:rPr lang="pt-BR" sz="1600" dirty="0" err="1" smtClean="0"/>
              <a:t>Flutter</a:t>
            </a:r>
            <a:endParaRPr lang="pt-BR" sz="1600" dirty="0" smtClean="0"/>
          </a:p>
          <a:p>
            <a:r>
              <a:rPr lang="pt-BR" sz="1600" dirty="0" smtClean="0"/>
              <a:t>.</a:t>
            </a:r>
            <a:r>
              <a:rPr lang="pt-BR" sz="1600" dirty="0" err="1" smtClean="0"/>
              <a:t>packages</a:t>
            </a:r>
            <a:r>
              <a:rPr lang="pt-BR" sz="1600" dirty="0" smtClean="0"/>
              <a:t>:  arquivo do </a:t>
            </a:r>
            <a:r>
              <a:rPr lang="pt-BR" sz="1600" dirty="0" err="1" smtClean="0"/>
              <a:t>Flutter</a:t>
            </a:r>
            <a:r>
              <a:rPr lang="pt-BR" sz="1600" dirty="0" smtClean="0"/>
              <a:t> que atualiza a cada dependência adicionada</a:t>
            </a:r>
          </a:p>
          <a:p>
            <a:r>
              <a:rPr lang="pt-BR" sz="1600" dirty="0" smtClean="0"/>
              <a:t>projeto***.</a:t>
            </a:r>
            <a:r>
              <a:rPr lang="pt-BR" sz="1600" dirty="0" err="1" smtClean="0"/>
              <a:t>iml</a:t>
            </a:r>
            <a:r>
              <a:rPr lang="pt-BR" sz="1600" dirty="0" smtClean="0"/>
              <a:t>: arquivo do </a:t>
            </a:r>
            <a:r>
              <a:rPr lang="pt-BR" sz="1600" dirty="0" err="1" smtClean="0"/>
              <a:t>IntelliJ</a:t>
            </a:r>
            <a:endParaRPr lang="pt-BR" sz="1600" dirty="0" smtClean="0"/>
          </a:p>
          <a:p>
            <a:r>
              <a:rPr lang="pt-BR" sz="1600" dirty="0" err="1" smtClean="0"/>
              <a:t>pubspec.lock</a:t>
            </a:r>
            <a:r>
              <a:rPr lang="pt-BR" sz="1600" dirty="0" smtClean="0"/>
              <a:t>: arquivo gerado pelo </a:t>
            </a:r>
            <a:r>
              <a:rPr lang="pt-BR" sz="1600" dirty="0" err="1" smtClean="0"/>
              <a:t>Flutter</a:t>
            </a:r>
            <a:r>
              <a:rPr lang="pt-BR" sz="1600" dirty="0" smtClean="0"/>
              <a:t> com detalhes referentes ao </a:t>
            </a:r>
            <a:r>
              <a:rPr lang="pt-BR" sz="1600" dirty="0" err="1" smtClean="0"/>
              <a:t>pubspeck.yaml</a:t>
            </a:r>
            <a:endParaRPr lang="pt-BR" sz="1600" dirty="0" smtClean="0"/>
          </a:p>
          <a:p>
            <a:r>
              <a:rPr lang="pt-BR" sz="1600" dirty="0" err="1" smtClean="0"/>
              <a:t>pubspec.yaml</a:t>
            </a:r>
            <a:r>
              <a:rPr lang="pt-BR" sz="1600" dirty="0" smtClean="0"/>
              <a:t>: arquivo com as configurações do projeto, como nome, descrição, versão do projeto, versão do SDK (podemos definir as versões de compatibilidade), informação das dependências, </a:t>
            </a:r>
            <a:r>
              <a:rPr lang="pt-BR" sz="1600" dirty="0" err="1" smtClean="0"/>
              <a:t>assets</a:t>
            </a:r>
            <a:r>
              <a:rPr lang="pt-BR" sz="1600" dirty="0" smtClean="0"/>
              <a:t> (complementos, como imagens, fontes, scripts).</a:t>
            </a:r>
          </a:p>
          <a:p>
            <a:r>
              <a:rPr lang="pt-BR" sz="1600" dirty="0" smtClean="0"/>
              <a:t>README.md: utilizado para apresentação do projeto no repositório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3" y="365125"/>
            <a:ext cx="3492473" cy="61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05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246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Instalações</vt:lpstr>
      <vt:lpstr>Verificação</vt:lpstr>
      <vt:lpstr>PATH - Variáveis de ambiente</vt:lpstr>
      <vt:lpstr>Extensões instaladas no VS Code</vt:lpstr>
      <vt:lpstr>Itens do 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</dc:title>
  <dc:creator>Alvaro Machado</dc:creator>
  <cp:lastModifiedBy>Alvaro Machado</cp:lastModifiedBy>
  <cp:revision>9</cp:revision>
  <dcterms:created xsi:type="dcterms:W3CDTF">2021-04-12T20:08:00Z</dcterms:created>
  <dcterms:modified xsi:type="dcterms:W3CDTF">2021-04-12T21:35:21Z</dcterms:modified>
</cp:coreProperties>
</file>