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AF0"/>
    <a:srgbClr val="FF3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194" y="7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50E2-6CEA-91EC-37C8-551BA660D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BB1B2-8B07-4C6C-74AA-41836EB37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468B6-D92C-427F-97B6-3FC992EB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8019-8FC9-4070-8147-384BEFBDD26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DED5E-35BD-08EC-9CFC-CB308052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79A30-9BF1-BE60-189D-762CD6EF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FD4-70DE-4888-8E4F-FBD2A494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1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0C57-8202-1C03-D39C-3E1F062D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9E546-0498-433B-ED25-C88E26226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3F192-082C-E9FF-6FD5-ACFD60B8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8019-8FC9-4070-8147-384BEFBDD26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8359D-9751-5D10-5582-E5753D11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44D7E-CD65-E0CB-423C-1C8C4A01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FD4-70DE-4888-8E4F-FBD2A494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0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179CA-C01D-50AE-2480-26567B25F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484F4-60FD-A10D-093C-CD6F9FC66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F8588-746B-601B-E735-3C40D793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8019-8FC9-4070-8147-384BEFBDD26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2D75E-6261-4664-3568-8C6D57657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549A1-10BB-2FB7-854F-2F411A4A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FD4-70DE-4888-8E4F-FBD2A494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E10B-633E-3D29-C66E-F2FA4001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034D-8E33-ACB4-2850-05536502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0EB92-8986-EFA5-348E-0ABA2D82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8019-8FC9-4070-8147-384BEFBDD26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82064-35F9-AA59-4894-42A91980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A7897-F070-267C-B0B2-055FE86A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FD4-70DE-4888-8E4F-FBD2A494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7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A048-9C59-2551-F8D0-B7DC6A0C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9EA82-ADFC-D81B-55D7-69A915CC8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8FA51-F68C-094F-9C2D-ECDB8D1E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8019-8FC9-4070-8147-384BEFBDD26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84A68-5BD7-FC2A-1DEB-EBFF0618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4662A-368D-6E0C-25A4-3C6A7257A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FD4-70DE-4888-8E4F-FBD2A494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8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6A2D-09C8-A2EE-1F5D-ED3369B5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D0AC-7467-1686-759C-62A01D510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FAD17-5D09-C44B-B968-BE8A1C801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42BC5-9376-103B-FFC6-ABB4D195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8019-8FC9-4070-8147-384BEFBDD26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4FA17-93F1-0669-D461-60BEB9D1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CC267-F057-C8D6-8587-9F5E5C61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FD4-70DE-4888-8E4F-FBD2A494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81B9-3D38-16A4-4230-DC72E1C14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B566A-829C-F1BB-464E-768987730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2A373-1FCB-89E5-A0CF-294E01BBD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62FEFE-15F3-F43F-25ED-8F6DABC85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E19503-E33F-D425-E583-99A38965D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68D6C-935D-419D-2AD4-24034914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8019-8FC9-4070-8147-384BEFBDD26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8D9D1-5919-2719-43E2-EA0F8B99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DAB52-72BB-8D09-1434-A17BB62F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FD4-70DE-4888-8E4F-FBD2A494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5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E295-636B-7942-00E2-90836995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5F995-1B97-8EFF-39B7-CE798DA2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8019-8FC9-4070-8147-384BEFBDD26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026BF-2814-6A18-0445-E3F101FF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9484C-852E-9546-1342-49D11693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FD4-70DE-4888-8E4F-FBD2A494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0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0CF9F-F392-83F7-93B6-463C4166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8019-8FC9-4070-8147-384BEFBDD26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9E297-2608-C44E-C802-F5F3D7C0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E1F13-2E8C-1027-425A-DD3C6C8E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FD4-70DE-4888-8E4F-FBD2A494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0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FC07-B37D-8615-3F65-C6521182A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4E9C0-5B61-4F9D-DE64-C75AED99E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18757-3ACF-4169-4559-0916D1CAFF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BDF5F-7ABC-8FCF-CA75-7E01FB01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8019-8FC9-4070-8147-384BEFBDD26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A8122-2EE0-5CDE-0851-22826645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E6B8F-ACE5-4821-3C94-F4288060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FD4-70DE-4888-8E4F-FBD2A494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031B-0E58-BEAA-094D-0F3DE5A7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F11ED-3100-1E81-C63A-9D5AF9FEE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D1CA6-9219-F7F7-F79A-36EBE99AB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1849F-1C13-F314-E71C-BDE3327C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E8019-8FC9-4070-8147-384BEFBDD26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D9579-5F33-EADA-8EAE-9FD8DB77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A7EA5-7918-7DE4-985A-30DC62DD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16FD4-70DE-4888-8E4F-FBD2A4941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7A017-1243-38C2-BC38-07C632D8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7EEBE-772D-5291-12AF-03BA09120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AC803-225B-921C-D287-3913A1106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E8019-8FC9-4070-8147-384BEFBDD265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468B6-0EEA-36D5-310A-181013AF0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38A47-CFC1-B1EB-C07D-B11604C90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16FD4-70DE-4888-8E4F-FBD2A49415DA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0EC065-F94C-50E2-2919-315EA9EFF54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4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F98B56FB-015A-62EA-E6DC-7CDD103C4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2146152"/>
            <a:ext cx="10922000" cy="256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61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42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E2670A2-1BD0-A4E3-EDE0-3C55FE6804A9}"/>
              </a:ext>
            </a:extLst>
          </p:cNvPr>
          <p:cNvSpPr txBox="1"/>
          <p:nvPr/>
        </p:nvSpPr>
        <p:spPr>
          <a:xfrm>
            <a:off x="368300" y="2406413"/>
            <a:ext cx="327057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Plan:</a:t>
            </a:r>
          </a:p>
          <a:p>
            <a:endParaRPr lang="en-US" dirty="0"/>
          </a:p>
          <a:p>
            <a:r>
              <a:rPr lang="en-US" dirty="0"/>
              <a:t>Key Art</a:t>
            </a:r>
          </a:p>
          <a:p>
            <a:endParaRPr lang="en-US" dirty="0"/>
          </a:p>
          <a:p>
            <a:r>
              <a:rPr lang="en-US" dirty="0"/>
              <a:t>Concept GD + DA</a:t>
            </a:r>
          </a:p>
          <a:p>
            <a:endParaRPr lang="en-US" dirty="0"/>
          </a:p>
          <a:p>
            <a:r>
              <a:rPr lang="en-US" dirty="0"/>
              <a:t>Moodboards + screenshots</a:t>
            </a:r>
          </a:p>
          <a:p>
            <a:endParaRPr lang="en-US" dirty="0"/>
          </a:p>
          <a:p>
            <a:r>
              <a:rPr lang="en-US" dirty="0"/>
              <a:t>Gameplay (Combo sheets + GIFs)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F44C05-E23A-AAEB-77DB-91650D83932A}"/>
              </a:ext>
            </a:extLst>
          </p:cNvPr>
          <p:cNvGrpSpPr/>
          <p:nvPr/>
        </p:nvGrpSpPr>
        <p:grpSpPr>
          <a:xfrm rot="19889052">
            <a:off x="-1319014" y="-836255"/>
            <a:ext cx="5519968" cy="3137976"/>
            <a:chOff x="5072991" y="1357086"/>
            <a:chExt cx="5519968" cy="313797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3790636-6984-A74F-22AC-6C75B8FDC01E}"/>
                </a:ext>
              </a:extLst>
            </p:cNvPr>
            <p:cNvSpPr/>
            <p:nvPr/>
          </p:nvSpPr>
          <p:spPr>
            <a:xfrm rot="11201531">
              <a:off x="5072991" y="1357086"/>
              <a:ext cx="5048250" cy="3048000"/>
            </a:xfrm>
            <a:custGeom>
              <a:avLst/>
              <a:gdLst>
                <a:gd name="connsiteX0" fmla="*/ 0 w 5048250"/>
                <a:gd name="connsiteY0" fmla="*/ 238125 h 3048000"/>
                <a:gd name="connsiteX1" fmla="*/ 885825 w 5048250"/>
                <a:gd name="connsiteY1" fmla="*/ 0 h 3048000"/>
                <a:gd name="connsiteX2" fmla="*/ 4667250 w 5048250"/>
                <a:gd name="connsiteY2" fmla="*/ 1695450 h 3048000"/>
                <a:gd name="connsiteX3" fmla="*/ 5048250 w 5048250"/>
                <a:gd name="connsiteY3" fmla="*/ 3048000 h 3048000"/>
                <a:gd name="connsiteX4" fmla="*/ 0 w 5048250"/>
                <a:gd name="connsiteY4" fmla="*/ 238125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50" h="3048000">
                  <a:moveTo>
                    <a:pt x="0" y="238125"/>
                  </a:moveTo>
                  <a:lnTo>
                    <a:pt x="885825" y="0"/>
                  </a:lnTo>
                  <a:lnTo>
                    <a:pt x="4667250" y="1695450"/>
                  </a:lnTo>
                  <a:lnTo>
                    <a:pt x="5048250" y="3048000"/>
                  </a:lnTo>
                  <a:lnTo>
                    <a:pt x="0" y="2381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4F3BE3-2FC4-762E-58BC-25FB9B5B3AAC}"/>
                </a:ext>
              </a:extLst>
            </p:cNvPr>
            <p:cNvSpPr/>
            <p:nvPr/>
          </p:nvSpPr>
          <p:spPr>
            <a:xfrm rot="11319898">
              <a:off x="5544709" y="1447062"/>
              <a:ext cx="5048250" cy="3048000"/>
            </a:xfrm>
            <a:custGeom>
              <a:avLst/>
              <a:gdLst>
                <a:gd name="connsiteX0" fmla="*/ 0 w 5048250"/>
                <a:gd name="connsiteY0" fmla="*/ 238125 h 3048000"/>
                <a:gd name="connsiteX1" fmla="*/ 885825 w 5048250"/>
                <a:gd name="connsiteY1" fmla="*/ 0 h 3048000"/>
                <a:gd name="connsiteX2" fmla="*/ 4667250 w 5048250"/>
                <a:gd name="connsiteY2" fmla="*/ 1695450 h 3048000"/>
                <a:gd name="connsiteX3" fmla="*/ 5048250 w 5048250"/>
                <a:gd name="connsiteY3" fmla="*/ 3048000 h 3048000"/>
                <a:gd name="connsiteX4" fmla="*/ 0 w 5048250"/>
                <a:gd name="connsiteY4" fmla="*/ 238125 h 304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48250" h="3048000">
                  <a:moveTo>
                    <a:pt x="0" y="238125"/>
                  </a:moveTo>
                  <a:lnTo>
                    <a:pt x="885825" y="0"/>
                  </a:lnTo>
                  <a:lnTo>
                    <a:pt x="4667250" y="1695450"/>
                  </a:lnTo>
                  <a:lnTo>
                    <a:pt x="5048250" y="3048000"/>
                  </a:lnTo>
                  <a:lnTo>
                    <a:pt x="0" y="23812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36C4"/>
                </a:gs>
                <a:gs pos="58000">
                  <a:srgbClr val="E7FCFC"/>
                </a:gs>
                <a:gs pos="75000">
                  <a:srgbClr val="D8FBFA"/>
                </a:gs>
                <a:gs pos="14675">
                  <a:srgbClr val="FFACE7"/>
                </a:gs>
                <a:gs pos="43000">
                  <a:schemeClr val="bg1"/>
                </a:gs>
                <a:gs pos="100000">
                  <a:srgbClr val="D2FAF9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061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37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25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062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8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513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80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01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18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Eliott Sparwasser</dc:creator>
  <cp:lastModifiedBy>Eliott Sparwasser</cp:lastModifiedBy>
  <cp:revision>1</cp:revision>
  <dcterms:created xsi:type="dcterms:W3CDTF">2023-06-16T08:57:08Z</dcterms:created>
  <dcterms:modified xsi:type="dcterms:W3CDTF">2023-06-16T14:34:09Z</dcterms:modified>
</cp:coreProperties>
</file>