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6" r:id="rId4"/>
    <p:sldId id="261" r:id="rId5"/>
    <p:sldId id="260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Riphah International University         </a:t>
            </a:r>
            <a:br>
              <a:rPr lang="en-US" altLang="en-US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Programming Fundamentals </a:t>
            </a:r>
            <a:br>
              <a:rPr lang="en-US" altLang="en-US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Project report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24205" y="5011420"/>
            <a:ext cx="6703060" cy="1655445"/>
          </a:xfrm>
        </p:spPr>
        <p:txBody>
          <a:bodyPr>
            <a:normAutofit fontScale="90000"/>
          </a:bodyPr>
          <a:p>
            <a:pPr algn="l"/>
            <a:r>
              <a:rPr lang="en-US"/>
              <a:t>Muhammad Faizan Malik          65667</a:t>
            </a:r>
            <a:endParaRPr lang="en-US"/>
          </a:p>
          <a:p>
            <a:pPr algn="l"/>
            <a:r>
              <a:rPr lang="en-US"/>
              <a:t>Arslan Haider                            65677</a:t>
            </a:r>
            <a:endParaRPr lang="en-US"/>
          </a:p>
          <a:p>
            <a:pPr algn="l"/>
            <a:r>
              <a:rPr lang="en-US"/>
              <a:t>Saifullah                                    65672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44780" y="704215"/>
            <a:ext cx="11798935" cy="5926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en-US"/>
          </a:p>
          <a:p>
            <a:r>
              <a:rPr lang="en-US" altLang="en-US" sz="2400"/>
              <a:t>                                                            Online Auction System</a:t>
            </a:r>
            <a:endParaRPr lang="en-US" altLang="en-US" sz="2400"/>
          </a:p>
          <a:p>
            <a:r>
              <a:rPr lang="en-US" altLang="en-US" b="1"/>
              <a:t>1. Constants (const)</a:t>
            </a:r>
            <a:endParaRPr lang="en-US" altLang="en-US" b="1"/>
          </a:p>
          <a:p>
            <a:r>
              <a:rPr lang="en-US" altLang="en-US" b="1"/>
              <a:t>const int max_items = 10, max_bidders = 10;</a:t>
            </a:r>
            <a:endParaRPr lang="en-US" altLang="en-US" b="1"/>
          </a:p>
          <a:p>
            <a:r>
              <a:rPr lang="en-US" altLang="en-US" b="1"/>
              <a:t>Purpose: Defines fixed values that do not change during program execution.</a:t>
            </a:r>
            <a:endParaRPr lang="en-US" altLang="en-US" b="1"/>
          </a:p>
          <a:p>
            <a:r>
              <a:rPr lang="en-US" altLang="en-US" b="1"/>
              <a:t>Usage: max_items specifies the maximum number of auction items, and max_bidders limits the number of bidders for each item.</a:t>
            </a:r>
            <a:endParaRPr lang="en-US" altLang="en-US" b="1"/>
          </a:p>
          <a:p>
            <a:endParaRPr lang="en-US" altLang="en-US" b="1"/>
          </a:p>
          <a:p>
            <a:r>
              <a:rPr lang="en-US" altLang="en-US" b="1"/>
              <a:t>2. Variables</a:t>
            </a:r>
            <a:endParaRPr lang="en-US" altLang="en-US" b="1"/>
          </a:p>
          <a:p>
            <a:r>
              <a:rPr lang="en-US" altLang="en-US" b="1"/>
              <a:t>Array Variables:</a:t>
            </a:r>
            <a:endParaRPr lang="en-US" altLang="en-US" b="1"/>
          </a:p>
          <a:p>
            <a:r>
              <a:rPr lang="en-US" altLang="en-US" b="1"/>
              <a:t>int item_ids[max_items] = {1, 2, 3};</a:t>
            </a:r>
            <a:endParaRPr lang="en-US" altLang="en-US" b="1"/>
          </a:p>
          <a:p>
            <a:r>
              <a:rPr lang="en-US" altLang="en-US" b="1"/>
              <a:t>string item_names[max_items] = {"Laptop   ", "Smartphone", "Headphones"};int highest_bids[max_items] = {5000, 3000, 1500};</a:t>
            </a:r>
            <a:endParaRPr lang="en-US" altLang="en-US" b="1"/>
          </a:p>
          <a:p>
            <a:r>
              <a:rPr lang="en-US" altLang="en-US" b="1"/>
              <a:t>string highest_bidders[max_items] = {"Ali", "Sara", "Usman"};</a:t>
            </a:r>
            <a:endParaRPr lang="en-US" altLang="en-US" b="1"/>
          </a:p>
          <a:p>
            <a:r>
              <a:rPr lang="en-US" altLang="en-US" b="1"/>
              <a:t>string bidders[max_items][max_bidders];int bid_counts[max_items] = {1, 1, 1};int item_count = 3;</a:t>
            </a:r>
            <a:endParaRPr lang="en-US" altLang="en-US" b="1"/>
          </a:p>
          <a:p>
            <a:r>
              <a:rPr lang="en-US" altLang="en-US" b="1"/>
              <a:t>Purpose: Stores data for the auction system.</a:t>
            </a:r>
            <a:endParaRPr lang="en-US" altLang="en-US" b="1"/>
          </a:p>
          <a:p>
            <a:r>
              <a:rPr lang="en-US" altLang="en-US" b="1"/>
              <a:t>item_ids: Identifies each item uniquely.</a:t>
            </a:r>
            <a:endParaRPr lang="en-US" altLang="en-US" b="1"/>
          </a:p>
          <a:p>
            <a:r>
              <a:rPr lang="en-US" altLang="en-US" b="1"/>
              <a:t>item_names: Stores names of items.</a:t>
            </a:r>
            <a:endParaRPr lang="en-US" altLang="en-US" b="1"/>
          </a:p>
          <a:p>
            <a:r>
              <a:rPr lang="en-US" altLang="en-US" b="1"/>
              <a:t>highest_bids: Tracks the highest bid for each item.</a:t>
            </a:r>
            <a:endParaRPr lang="en-US" altLang="en-US" b="1"/>
          </a:p>
          <a:p>
            <a:r>
              <a:rPr lang="en-US" altLang="en-US" b="1"/>
              <a:t>highest_bidders: Records the name of the highest bidder for each item.</a:t>
            </a:r>
            <a:endParaRPr lang="en-US" altLang="en-US" b="1"/>
          </a:p>
          <a:p>
            <a:r>
              <a:rPr lang="en-US" altLang="en-US" b="1"/>
              <a:t>bidders: Stores all bidder names for each item.</a:t>
            </a:r>
            <a:endParaRPr lang="en-US" alt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63195" y="281940"/>
            <a:ext cx="11830685" cy="64154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/>
              <a:t>bid_counts: Keeps track of the number of bids placed for each item.</a:t>
            </a:r>
            <a:endParaRPr lang="en-US" altLang="en-US"/>
          </a:p>
          <a:p>
            <a:r>
              <a:rPr lang="en-US" altLang="en-US"/>
              <a:t>item_count: Tracks the current number of auction items.</a:t>
            </a:r>
            <a:endParaRPr lang="en-US" altLang="en-US"/>
          </a:p>
          <a:p>
            <a:r>
              <a:rPr lang="en-US" altLang="en-US"/>
              <a:t>Other Variables:</a:t>
            </a:r>
            <a:endParaRPr lang="en-US" altLang="en-US"/>
          </a:p>
          <a:p>
            <a:r>
              <a:rPr lang="en-US" altLang="en-US"/>
              <a:t>int choice;int item_id, bid_amount;</a:t>
            </a:r>
            <a:endParaRPr lang="en-US" altLang="en-US"/>
          </a:p>
          <a:p>
            <a:r>
              <a:rPr lang="en-US" altLang="en-US"/>
              <a:t>string bidder_name;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Purpose: Temporary variables for user input and operations.</a:t>
            </a:r>
            <a:endParaRPr lang="en-US" altLang="en-US"/>
          </a:p>
          <a:p>
            <a:r>
              <a:rPr lang="en-US" altLang="en-US"/>
              <a:t>choice: Stores the user's menu choice.</a:t>
            </a:r>
            <a:endParaRPr lang="en-US" altLang="en-US"/>
          </a:p>
          <a:p>
            <a:r>
              <a:rPr lang="en-US" altLang="en-US"/>
              <a:t>item_id: Tracks the item ID selected by the user.</a:t>
            </a:r>
            <a:endParaRPr lang="en-US" altLang="en-US"/>
          </a:p>
          <a:p>
            <a:r>
              <a:rPr lang="en-US" altLang="en-US"/>
              <a:t>bid_amount: Stores the bid amount entered by the user.</a:t>
            </a:r>
            <a:endParaRPr lang="en-US" altLang="en-US"/>
          </a:p>
          <a:p>
            <a:r>
              <a:rPr lang="en-US" altLang="en-US"/>
              <a:t>bidder_name: Holds the bidder's name.</a:t>
            </a:r>
            <a:endParaRPr lang="en-US" altLang="en-US"/>
          </a:p>
          <a:p>
            <a:endParaRPr lang="en-US" altLang="en-US"/>
          </a:p>
          <a:p>
            <a:r>
              <a:rPr lang="en-US" altLang="en-US" sz="2000"/>
              <a:t>3. Input/Output (cin, cout)</a:t>
            </a:r>
            <a:endParaRPr lang="en-US" altLang="en-US" sz="2000"/>
          </a:p>
          <a:p>
            <a:r>
              <a:rPr lang="en-US" altLang="en-US" sz="2000"/>
              <a:t>cout &lt;&lt; "Enter your choice: ";</a:t>
            </a:r>
            <a:endParaRPr lang="en-US" altLang="en-US" sz="2000"/>
          </a:p>
          <a:p>
            <a:r>
              <a:rPr lang="en-US" altLang="en-US" sz="2000"/>
              <a:t>cin &gt;&gt; choice;</a:t>
            </a:r>
            <a:endParaRPr lang="en-US" altLang="en-US" sz="2000"/>
          </a:p>
          <a:p>
            <a:r>
              <a:rPr lang="en-US" altLang="en-US" sz="2000"/>
              <a:t>ocout: Displays messages to the user.</a:t>
            </a:r>
            <a:endParaRPr lang="en-US" altLang="en-US" sz="2000"/>
          </a:p>
          <a:p>
            <a:r>
              <a:rPr lang="en-US" altLang="en-US" sz="2000"/>
              <a:t>ocin: Accepts input from the user.</a:t>
            </a:r>
            <a:endParaRPr lang="en-US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63195" y="265430"/>
            <a:ext cx="11863705" cy="6397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/>
              <a:t>4. Loops</a:t>
            </a:r>
            <a:endParaRPr lang="en-US" altLang="en-US" sz="2400"/>
          </a:p>
          <a:p>
            <a:r>
              <a:rPr lang="en-US" altLang="en-US" sz="2400"/>
              <a:t>While Loop:</a:t>
            </a:r>
            <a:endParaRPr lang="en-US" altLang="en-US" sz="2400"/>
          </a:p>
          <a:p>
            <a:r>
              <a:rPr lang="en-US" altLang="en-US" sz="2400"/>
              <a:t>while (true) </a:t>
            </a:r>
            <a:endParaRPr lang="en-US" altLang="en-US" sz="2400"/>
          </a:p>
          <a:p>
            <a:r>
              <a:rPr lang="en-US" altLang="en-US" sz="2400"/>
              <a:t>{</a:t>
            </a:r>
            <a:endParaRPr lang="en-US" altLang="en-US" sz="2400"/>
          </a:p>
          <a:p>
            <a:r>
              <a:rPr lang="en-US" altLang="en-US" sz="2400"/>
              <a:t>         // Body</a:t>
            </a:r>
            <a:endParaRPr lang="en-US" altLang="en-US" sz="2400"/>
          </a:p>
          <a:p>
            <a:r>
              <a:rPr lang="en-US" altLang="en-US" sz="2400"/>
              <a:t>}</a:t>
            </a:r>
            <a:endParaRPr lang="en-US" altLang="en-US" sz="2400"/>
          </a:p>
          <a:p>
            <a:r>
              <a:rPr lang="en-US" altLang="en-US" sz="2400"/>
              <a:t>Purpose: Continuously displays the main menu until the user exits.</a:t>
            </a:r>
            <a:endParaRPr lang="en-US" altLang="en-US" sz="2400"/>
          </a:p>
          <a:p>
            <a:r>
              <a:rPr lang="en-US" altLang="en-US" sz="2400"/>
              <a:t>True ensures the loop runs indefinitely until the break statement is encountered.</a:t>
            </a:r>
            <a:endParaRPr lang="en-US" altLang="en-US" sz="2400"/>
          </a:p>
          <a:p>
            <a:r>
              <a:rPr lang="en-US" altLang="en-US" sz="2400"/>
              <a:t>For Loop:</a:t>
            </a:r>
            <a:endParaRPr lang="en-US" altLang="en-US" sz="2400"/>
          </a:p>
          <a:p>
            <a:r>
              <a:rPr lang="en-US" altLang="en-US" sz="2400"/>
              <a:t>for (int i = 0; i &lt; item_count; i++) </a:t>
            </a:r>
            <a:endParaRPr lang="en-US" altLang="en-US" sz="2400"/>
          </a:p>
          <a:p>
            <a:r>
              <a:rPr lang="en-US" altLang="en-US" sz="2400"/>
              <a:t>{</a:t>
            </a:r>
            <a:endParaRPr lang="en-US" altLang="en-US" sz="2400"/>
          </a:p>
          <a:p>
            <a:r>
              <a:rPr lang="en-US" altLang="en-US" sz="2400"/>
              <a:t>    // Display items or process each item</a:t>
            </a:r>
            <a:endParaRPr lang="en-US" altLang="en-US" sz="2400"/>
          </a:p>
          <a:p>
            <a:r>
              <a:rPr lang="en-US" altLang="en-US" sz="2400"/>
              <a:t>}</a:t>
            </a:r>
            <a:endParaRPr lang="en-US" altLang="en-US" sz="2400"/>
          </a:p>
          <a:p>
            <a:r>
              <a:rPr lang="en-US" altLang="en-US" sz="2400"/>
              <a:t>oPurpose: Iterates through the list of items for display or processing.</a:t>
            </a:r>
            <a:endParaRPr lang="en-US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79705" y="298450"/>
            <a:ext cx="11896090" cy="6332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/>
              <a:t>5. Conditional Statements (if, else if, else)</a:t>
            </a:r>
            <a:endParaRPr lang="en-US" altLang="en-US" sz="2400"/>
          </a:p>
          <a:p>
            <a:r>
              <a:rPr lang="en-US" altLang="en-US" sz="2400"/>
              <a:t>Purpose: Determines the program's flow based on user input or conditions.</a:t>
            </a:r>
            <a:endParaRPr lang="en-US" altLang="en-US" sz="2400"/>
          </a:p>
          <a:p>
            <a:r>
              <a:rPr lang="en-US" altLang="en-US" sz="2400"/>
              <a:t>if (choice == 1) {</a:t>
            </a:r>
            <a:endParaRPr lang="en-US" altLang="en-US" sz="2400"/>
          </a:p>
          <a:p>
            <a:r>
              <a:rPr lang="en-US" altLang="en-US" sz="2400"/>
              <a:t>    View Auction Items</a:t>
            </a:r>
            <a:endParaRPr lang="en-US" altLang="en-US" sz="2400"/>
          </a:p>
          <a:p>
            <a:r>
              <a:rPr lang="en-US" altLang="en-US" sz="2400"/>
              <a:t>} </a:t>
            </a:r>
            <a:endParaRPr lang="en-US" altLang="en-US" sz="2400"/>
          </a:p>
          <a:p>
            <a:r>
              <a:rPr lang="en-US" altLang="en-US" sz="2400"/>
              <a:t>else if (choice == 2) </a:t>
            </a:r>
            <a:endParaRPr lang="en-US" altLang="en-US" sz="2400"/>
          </a:p>
          <a:p>
            <a:r>
              <a:rPr lang="en-US" altLang="en-US" sz="2400"/>
              <a:t>{</a:t>
            </a:r>
            <a:endParaRPr lang="en-US" altLang="en-US" sz="2400"/>
          </a:p>
          <a:p>
            <a:r>
              <a:rPr lang="en-US" altLang="en-US" sz="2400"/>
              <a:t>     Place a Bid</a:t>
            </a:r>
            <a:endParaRPr lang="en-US" altLang="en-US" sz="2400"/>
          </a:p>
          <a:p>
            <a:r>
              <a:rPr lang="en-US" altLang="en-US" sz="2400"/>
              <a:t>} </a:t>
            </a:r>
            <a:endParaRPr lang="en-US" altLang="en-US" sz="2400"/>
          </a:p>
          <a:p>
            <a:r>
              <a:rPr lang="en-US" altLang="en-US" sz="2400"/>
              <a:t>else if (choice == 6) </a:t>
            </a:r>
            <a:endParaRPr lang="en-US" altLang="en-US" sz="2400"/>
          </a:p>
          <a:p>
            <a:r>
              <a:rPr lang="en-US" altLang="en-US" sz="2400"/>
              <a:t>{</a:t>
            </a:r>
            <a:endParaRPr lang="en-US" altLang="en-US" sz="2400"/>
          </a:p>
          <a:p>
            <a:r>
              <a:rPr lang="en-US" altLang="en-US" sz="2400"/>
              <a:t>    Exit the program</a:t>
            </a:r>
            <a:endParaRPr lang="en-US" altLang="en-US" sz="2400"/>
          </a:p>
          <a:p>
            <a:r>
              <a:rPr lang="en-US" altLang="en-US" sz="2400"/>
              <a:t>}</a:t>
            </a:r>
            <a:endParaRPr lang="en-US" altLang="en-US" sz="2400"/>
          </a:p>
          <a:p>
            <a:r>
              <a:rPr lang="en-US" altLang="en-US" sz="2400"/>
              <a:t> else </a:t>
            </a:r>
            <a:endParaRPr lang="en-US" altLang="en-US" sz="2400"/>
          </a:p>
          <a:p>
            <a:r>
              <a:rPr lang="en-US" altLang="en-US" sz="2400"/>
              <a:t>{</a:t>
            </a:r>
            <a:endParaRPr lang="en-US" altLang="en-US" sz="2400"/>
          </a:p>
          <a:p>
            <a:r>
              <a:rPr lang="en-US" altLang="en-US" sz="2400"/>
              <a:t>    Invalid choice</a:t>
            </a:r>
            <a:endParaRPr lang="en-US" altLang="en-US" sz="2400"/>
          </a:p>
          <a:p>
            <a:r>
              <a:rPr lang="en-US" altLang="en-US" sz="2400"/>
              <a:t>}</a:t>
            </a:r>
            <a:endParaRPr lang="en-US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63195" y="265430"/>
            <a:ext cx="11847830" cy="6447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/>
              <a:t>6. Nested Conditions</a:t>
            </a:r>
            <a:endParaRPr lang="en-US" altLang="en-US" sz="2400"/>
          </a:p>
          <a:p>
            <a:r>
              <a:rPr lang="en-US" altLang="en-US" sz="2400"/>
              <a:t>Purpose: Handles specific actions based on sub-conditions.</a:t>
            </a:r>
            <a:endParaRPr lang="en-US" altLang="en-US" sz="2400"/>
          </a:p>
          <a:p>
            <a:r>
              <a:rPr lang="en-US" altLang="en-US" sz="2400"/>
              <a:t>if (item_id &gt; 0 &amp;&amp; item_id &lt;= item_count) </a:t>
            </a:r>
            <a:endParaRPr lang="en-US" altLang="en-US" sz="2400"/>
          </a:p>
          <a:p>
            <a:r>
              <a:rPr lang="en-US" altLang="en-US" sz="2400"/>
              <a:t>{</a:t>
            </a:r>
            <a:endParaRPr lang="en-US" altLang="en-US" sz="2400"/>
          </a:p>
          <a:p>
            <a:r>
              <a:rPr lang="en-US" altLang="en-US" sz="2400"/>
              <a:t>if (bid_amount &gt; highest_bids[index]) </a:t>
            </a:r>
            <a:endParaRPr lang="en-US" altLang="en-US" sz="2400"/>
          </a:p>
          <a:p>
            <a:r>
              <a:rPr lang="en-US" altLang="en-US" sz="2400"/>
              <a:t>{</a:t>
            </a:r>
            <a:endParaRPr lang="en-US" altLang="en-US" sz="2400"/>
          </a:p>
          <a:p>
            <a:r>
              <a:rPr lang="en-US" altLang="en-US" sz="2400"/>
              <a:t>         Update bid details</a:t>
            </a:r>
            <a:endParaRPr lang="en-US" altLang="en-US" sz="2400"/>
          </a:p>
          <a:p>
            <a:r>
              <a:rPr lang="en-US" altLang="en-US" sz="2400"/>
              <a:t>} </a:t>
            </a:r>
            <a:endParaRPr lang="en-US" altLang="en-US" sz="2400"/>
          </a:p>
          <a:p>
            <a:r>
              <a:rPr lang="en-US" altLang="en-US" sz="2400"/>
              <a:t>else </a:t>
            </a:r>
            <a:endParaRPr lang="en-US" altLang="en-US" sz="2400"/>
          </a:p>
          <a:p>
            <a:r>
              <a:rPr lang="en-US" altLang="en-US" sz="2400"/>
              <a:t>{</a:t>
            </a:r>
            <a:endParaRPr lang="en-US" altLang="en-US" sz="2400"/>
          </a:p>
          <a:p>
            <a:r>
              <a:rPr lang="en-US" altLang="en-US" sz="2400"/>
              <a:t>       Notify user of insufficient bid</a:t>
            </a:r>
            <a:endParaRPr lang="en-US" altLang="en-US" sz="2400"/>
          </a:p>
          <a:p>
            <a:r>
              <a:rPr lang="en-US" altLang="en-US" sz="2400"/>
              <a:t>    }</a:t>
            </a:r>
            <a:endParaRPr lang="en-US" altLang="en-US" sz="2400"/>
          </a:p>
          <a:p>
            <a:r>
              <a:rPr lang="en-US" altLang="en-US" sz="2400"/>
              <a:t>} </a:t>
            </a:r>
            <a:endParaRPr lang="en-US" altLang="en-US" sz="2400"/>
          </a:p>
          <a:p>
            <a:r>
              <a:rPr lang="en-US" altLang="en-US" sz="2400"/>
              <a:t>else </a:t>
            </a:r>
            <a:endParaRPr lang="en-US" altLang="en-US" sz="2400"/>
          </a:p>
          <a:p>
            <a:r>
              <a:rPr lang="en-US" altLang="en-US" sz="2400"/>
              <a:t>{</a:t>
            </a:r>
            <a:endParaRPr lang="en-US" altLang="en-US" sz="2400"/>
          </a:p>
          <a:p>
            <a:r>
              <a:rPr lang="en-US" altLang="en-US" sz="2400"/>
              <a:t>     Handle invalid item ID</a:t>
            </a:r>
            <a:endParaRPr lang="en-US" altLang="en-US" sz="2400"/>
          </a:p>
          <a:p>
            <a:r>
              <a:rPr lang="en-US" altLang="en-US" sz="2400"/>
              <a:t>}</a:t>
            </a:r>
            <a:endParaRPr lang="en-US" altLang="en-US" sz="2400"/>
          </a:p>
          <a:p>
            <a:endParaRPr lang="en-US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28600" y="265430"/>
            <a:ext cx="11847830" cy="63817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/>
              <a:t>7. Arrays</a:t>
            </a:r>
            <a:endParaRPr lang="en-US" altLang="en-US" sz="2400"/>
          </a:p>
          <a:p>
            <a:r>
              <a:rPr lang="en-US" altLang="en-US" sz="2400"/>
              <a:t>Purpose: Store multiple values of the same type in a single variable.</a:t>
            </a:r>
            <a:endParaRPr lang="en-US" altLang="en-US" sz="2400"/>
          </a:p>
          <a:p>
            <a:r>
              <a:rPr lang="en-US" altLang="en-US" sz="2400"/>
              <a:t>string item_names[max_items];int highest_bids[max_items];</a:t>
            </a:r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8. Strings</a:t>
            </a:r>
            <a:endParaRPr lang="en-US" altLang="en-US" sz="2400"/>
          </a:p>
          <a:p>
            <a:r>
              <a:rPr lang="en-US" altLang="en-US" sz="2400"/>
              <a:t>Purpose: Store and manipulate text values.</a:t>
            </a:r>
            <a:endParaRPr lang="en-US" altLang="en-US" sz="2400"/>
          </a:p>
          <a:p>
            <a:r>
              <a:rPr lang="en-US" altLang="en-US" sz="2400"/>
              <a:t>string bidder_name, entered_password;</a:t>
            </a:r>
            <a:endParaRPr lang="en-US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94005" y="330835"/>
            <a:ext cx="11748770" cy="6283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/>
              <a:t>9. Password System</a:t>
            </a:r>
            <a:endParaRPr lang="en-US" altLang="en-US" sz="2400"/>
          </a:p>
          <a:p>
            <a:r>
              <a:rPr lang="en-US" altLang="en-US" sz="2400"/>
              <a:t>Purpose: Ensures only admins can add items.</a:t>
            </a:r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string password = "admin123";</a:t>
            </a:r>
            <a:endParaRPr lang="en-US" altLang="en-US" sz="2400"/>
          </a:p>
          <a:p>
            <a:r>
              <a:rPr lang="en-US" altLang="en-US" sz="2400"/>
              <a:t>if (entered_password == password) </a:t>
            </a:r>
            <a:endParaRPr lang="en-US" altLang="en-US" sz="2400"/>
          </a:p>
          <a:p>
            <a:r>
              <a:rPr lang="en-US" altLang="en-US" sz="2400"/>
              <a:t>{</a:t>
            </a:r>
            <a:endParaRPr lang="en-US" altLang="en-US" sz="2400"/>
          </a:p>
          <a:p>
            <a:r>
              <a:rPr lang="en-US" altLang="en-US" sz="2400"/>
              <a:t>    Grant access</a:t>
            </a:r>
            <a:endParaRPr lang="en-US" altLang="en-US" sz="2400"/>
          </a:p>
          <a:p>
            <a:r>
              <a:rPr lang="en-US" altLang="en-US" sz="2400"/>
              <a:t>} </a:t>
            </a:r>
            <a:endParaRPr lang="en-US" altLang="en-US" sz="2400"/>
          </a:p>
          <a:p>
            <a:r>
              <a:rPr lang="en-US" altLang="en-US" sz="2400"/>
              <a:t>else </a:t>
            </a:r>
            <a:endParaRPr lang="en-US" altLang="en-US" sz="2400"/>
          </a:p>
          <a:p>
            <a:r>
              <a:rPr lang="en-US" altLang="en-US" sz="2400"/>
              <a:t>{</a:t>
            </a:r>
            <a:endParaRPr lang="en-US" altLang="en-US" sz="2400"/>
          </a:p>
          <a:p>
            <a:r>
              <a:rPr lang="en-US" altLang="en-US" sz="2400"/>
              <a:t>    Deny access</a:t>
            </a:r>
            <a:endParaRPr lang="en-US" altLang="en-US" sz="2400"/>
          </a:p>
          <a:p>
            <a:r>
              <a:rPr lang="en-US" altLang="en-US" sz="2400"/>
              <a:t>}</a:t>
            </a:r>
            <a:endParaRPr lang="en-US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28600" y="330835"/>
            <a:ext cx="11798300" cy="6315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/>
              <a:t>10. Exit Statement (break)</a:t>
            </a:r>
            <a:endParaRPr lang="en-US" altLang="en-US" sz="2400"/>
          </a:p>
          <a:p>
            <a:r>
              <a:rPr lang="en-US" altLang="en-US" sz="2400"/>
              <a:t>Purpose: Terminates the loop when the user chooses to exit.</a:t>
            </a:r>
            <a:endParaRPr lang="en-US" altLang="en-US" sz="2400"/>
          </a:p>
          <a:p>
            <a:r>
              <a:rPr lang="en-US" altLang="en-US" sz="2400"/>
              <a:t>if (choice == 6) </a:t>
            </a:r>
            <a:endParaRPr lang="en-US" altLang="en-US" sz="2400"/>
          </a:p>
          <a:p>
            <a:r>
              <a:rPr lang="en-US" altLang="en-US" sz="2400"/>
              <a:t>{</a:t>
            </a:r>
            <a:endParaRPr lang="en-US" altLang="en-US" sz="2400"/>
          </a:p>
          <a:p>
            <a:r>
              <a:rPr lang="en-US" altLang="en-US" sz="2400"/>
              <a:t>    cout &lt;&lt; "Thank you for using the Online Auction System!\n";</a:t>
            </a:r>
            <a:endParaRPr lang="en-US" altLang="en-US" sz="2400"/>
          </a:p>
          <a:p>
            <a:r>
              <a:rPr lang="en-US" altLang="en-US" sz="2400"/>
              <a:t>    break;</a:t>
            </a:r>
            <a:endParaRPr lang="en-US" altLang="en-US" sz="2400"/>
          </a:p>
          <a:p>
            <a:r>
              <a:rPr lang="en-US" altLang="en-US" sz="2400"/>
              <a:t>}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11. Default Case for Invalid Input</a:t>
            </a:r>
            <a:endParaRPr lang="en-US" altLang="en-US" sz="2400"/>
          </a:p>
          <a:p>
            <a:r>
              <a:rPr lang="en-US" altLang="en-US" sz="2400"/>
              <a:t>Purpose: Handles invalid menu selections.</a:t>
            </a:r>
            <a:endParaRPr lang="en-US" altLang="en-US" sz="2400"/>
          </a:p>
          <a:p>
            <a:r>
              <a:rPr lang="en-US" altLang="en-US" sz="2400"/>
              <a:t>else </a:t>
            </a:r>
            <a:endParaRPr lang="en-US" altLang="en-US" sz="2400"/>
          </a:p>
          <a:p>
            <a:r>
              <a:rPr lang="en-US" altLang="en-US" sz="2400"/>
              <a:t>{</a:t>
            </a:r>
            <a:endParaRPr lang="en-US" altLang="en-US" sz="2400"/>
          </a:p>
          <a:p>
            <a:r>
              <a:rPr lang="en-US" altLang="en-US" sz="2400"/>
              <a:t>    cout &lt;&lt; "Invalid choice. Please select a valid option.\n";</a:t>
            </a:r>
            <a:endParaRPr lang="en-US" altLang="en-US" sz="2400"/>
          </a:p>
          <a:p>
            <a:r>
              <a:rPr lang="en-US" altLang="en-US" sz="2400"/>
              <a:t>}</a:t>
            </a:r>
            <a:endParaRPr lang="en-US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3374</Words>
  <Application>WPS Presentation</Application>
  <PresentationFormat>Widescreen</PresentationFormat>
  <Paragraphs>133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Orange Waves</vt:lpstr>
      <vt:lpstr>Riphah International University          Programming Fundamentals  Project report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Riphah International University          Programming Fundamentals  Project report</dc:title>
  <dc:creator/>
  <cp:lastModifiedBy>malix</cp:lastModifiedBy>
  <cp:revision>2</cp:revision>
  <dcterms:created xsi:type="dcterms:W3CDTF">2025-01-01T17:13:00Z</dcterms:created>
  <dcterms:modified xsi:type="dcterms:W3CDTF">2025-01-02T09:12:56Z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227097013B8A41B98D0C2CE1CF6C4348_12</vt:lpwstr>
  </property>
  <property fmtid="{D5CDD505-2E9C-101B-9397-08002B2CF9AE}" pid="3" name="KSOProductBuildVer">
    <vt:lpwstr>1033-12.2.0.19307</vt:lpwstr>
  </property>
</Properties>
</file>