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9459"/>
    <a:srgbClr val="2EAB66"/>
    <a:srgbClr val="289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17F61-A672-864C-C949-238E6D2D8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7CE5F-37EA-A464-D00F-1D29BF7BF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9BA439-AC35-5179-10B0-E4CC4C9F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C9BC-B3E1-4502-9334-C0C80FAFE58E}" type="datetimeFigureOut">
              <a:rPr lang="es-ES" smtClean="0"/>
              <a:t>02/12/2022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5FA792-682E-F97A-D477-E0444790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36722-484A-DCA3-8D51-0998847D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9463-C3A5-4FAA-BEB6-C050B33D65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805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3FACF-DB46-DF2F-4749-41884172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AA8EDB-1B53-FBDF-DB64-990AFBBDC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F03A37-80EC-4C74-DE2C-15044AF4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C9BC-B3E1-4502-9334-C0C80FAFE58E}" type="datetimeFigureOut">
              <a:rPr lang="es-ES" smtClean="0"/>
              <a:t>02/12/2022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08DB21-1FDE-C1DC-DA36-DC6C0549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62AB21-0B7C-5799-6CD1-6C4A22A2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9463-C3A5-4FAA-BEB6-C050B33D65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421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5CA8A2-B7C3-CB35-2405-ABDAE279A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348B8B-3A66-79E0-1910-DD10C34CB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ED4096-CA50-5A12-AEB2-DAAEBC16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C9BC-B3E1-4502-9334-C0C80FAFE58E}" type="datetimeFigureOut">
              <a:rPr lang="es-ES" smtClean="0"/>
              <a:t>02/12/2022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D73A56-5A5D-F1F2-A157-8DD82FF4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6B17C8-563B-92AE-C277-B5265B94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9463-C3A5-4FAA-BEB6-C050B33D65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08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9F86F-A201-FF90-E1E6-CECF82D3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A4EF00-A9FB-95B3-07E3-BFAF9E700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47D4E6-9A29-31DB-36A6-8511C20B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C9BC-B3E1-4502-9334-C0C80FAFE58E}" type="datetimeFigureOut">
              <a:rPr lang="es-ES" smtClean="0"/>
              <a:t>02/12/2022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219B54-AC59-C328-1DEE-18367F0D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FAC8A2-EF08-5825-6B76-3504AB03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9463-C3A5-4FAA-BEB6-C050B33D65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79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55697-F945-2BD5-EA49-ACF46285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9BCB4F-99A7-F7ED-2101-A3F3BE4AE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FF33E6-F12A-0576-1F96-DBABD252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C9BC-B3E1-4502-9334-C0C80FAFE58E}" type="datetimeFigureOut">
              <a:rPr lang="es-ES" smtClean="0"/>
              <a:t>02/12/2022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3BB4D8-0281-0ADF-D62A-2DA75458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67B403-83DD-C13E-BC6A-492E805D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9463-C3A5-4FAA-BEB6-C050B33D65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38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D6E29-401D-7D08-52A4-2ECDD43C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013323-3DFB-4326-E197-650245FCD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5F9CB2-B3EA-5CF1-C72A-37E8B1B5B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7319CD-2EE3-4F48-AD9C-C41C489F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C9BC-B3E1-4502-9334-C0C80FAFE58E}" type="datetimeFigureOut">
              <a:rPr lang="es-ES" smtClean="0"/>
              <a:t>02/12/2022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735BAA-D9DE-CEEF-C999-B4387CE4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9E01E-BB09-2012-65A3-1B1A2C17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9463-C3A5-4FAA-BEB6-C050B33D65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50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C68F-1DDF-D817-ECAC-595DEE67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2386A6-09B1-6C43-FFFC-830CA59F3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04E6A7-3921-374F-6A89-DC5767BB2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0E9845-C4FE-3E73-EE40-AD206CEBE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CE843A-1B62-58A2-FD07-2C3774ABE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2F662BA-B267-0455-2AD3-D3B9F887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C9BC-B3E1-4502-9334-C0C80FAFE58E}" type="datetimeFigureOut">
              <a:rPr lang="es-ES" smtClean="0"/>
              <a:t>02/12/2022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6CDB2F-0068-6DD4-CC0D-1D3AF75D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FF0D8E-8D52-C35C-C248-8B12FE57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9463-C3A5-4FAA-BEB6-C050B33D65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33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FBA05-A59B-A2CF-D2EE-BEC1D846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120DB9-8822-D447-7001-B891814A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C9BC-B3E1-4502-9334-C0C80FAFE58E}" type="datetimeFigureOut">
              <a:rPr lang="es-ES" smtClean="0"/>
              <a:t>02/12/2022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ECA161-7DEB-1433-EB1E-16B91AEA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C94C6D-D045-38AF-231E-DBFA3F70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9463-C3A5-4FAA-BEB6-C050B33D65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47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8C21EB-229F-2D4F-D0B4-770F9CF6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C9BC-B3E1-4502-9334-C0C80FAFE58E}" type="datetimeFigureOut">
              <a:rPr lang="es-ES" smtClean="0"/>
              <a:t>02/12/2022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EC22093-8BE9-B816-37C2-4F4BC4EE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7C0EE7-4F37-4D82-5608-B46BF2A4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9463-C3A5-4FAA-BEB6-C050B33D65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388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F6EAA-A2BC-794E-2DFC-187BDD1A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88215C-61AB-CDCC-AA58-8B6608027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91465E-F263-EB52-A6F6-43CAEC2F7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934595-3192-358A-E274-88DB045F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C9BC-B3E1-4502-9334-C0C80FAFE58E}" type="datetimeFigureOut">
              <a:rPr lang="es-ES" smtClean="0"/>
              <a:t>02/12/2022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2131B-AF9A-1D63-795F-C1B1BB38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998BD7-BDBC-EF4F-12EC-FB964EAA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9463-C3A5-4FAA-BEB6-C050B33D65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7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81B79-0306-BF2F-EB49-7FE68E74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E78941-266E-207A-7F79-74D6BAD0C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2DDD46-1E6D-61E7-FBDF-C2FFD7A2D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3776BE-DE45-B6AA-1EB7-AA2C76E1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C9BC-B3E1-4502-9334-C0C80FAFE58E}" type="datetimeFigureOut">
              <a:rPr lang="es-ES" smtClean="0"/>
              <a:t>02/12/2022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721B8A-C3B2-9C66-9DA7-4EFF5D4A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E466E2-E8B6-846B-B6D7-CC7D1C55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9463-C3A5-4FAA-BEB6-C050B33D65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622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C590A4-9AAB-F09F-4B91-5E7483358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0614FC-810D-9770-DA50-AEC8D8501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0BE9E4-85C2-9B10-2AC6-2AE810D44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3C9BC-B3E1-4502-9334-C0C80FAFE58E}" type="datetimeFigureOut">
              <a:rPr lang="es-ES" smtClean="0"/>
              <a:t>02/12/2022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59D4C7-7E95-13E7-FAFB-E84D1CFA9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1906BF-AE65-C4BF-4F97-5D65E87BB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9463-C3A5-4FAA-BEB6-C050B33D65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316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75D50E5B-DC76-FF25-909A-DB97B3C7EFB3}"/>
              </a:ext>
            </a:extLst>
          </p:cNvPr>
          <p:cNvSpPr/>
          <p:nvPr/>
        </p:nvSpPr>
        <p:spPr>
          <a:xfrm>
            <a:off x="1517549" y="854069"/>
            <a:ext cx="9678388" cy="5864185"/>
          </a:xfrm>
          <a:prstGeom prst="ellipse">
            <a:avLst/>
          </a:prstGeom>
          <a:ln w="57150">
            <a:solidFill>
              <a:srgbClr val="28945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776336A-125F-A4CB-41F2-FC17F21BDE07}"/>
              </a:ext>
            </a:extLst>
          </p:cNvPr>
          <p:cNvSpPr/>
          <p:nvPr/>
        </p:nvSpPr>
        <p:spPr>
          <a:xfrm>
            <a:off x="5423983" y="3072008"/>
            <a:ext cx="1879682" cy="1440122"/>
          </a:xfrm>
          <a:prstGeom prst="rect">
            <a:avLst/>
          </a:prstGeom>
          <a:solidFill>
            <a:srgbClr val="2EAB66"/>
          </a:solidFill>
          <a:ln>
            <a:solidFill>
              <a:srgbClr val="289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Sistema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6FB4030-971B-0DBC-92D2-101240993A0A}"/>
              </a:ext>
            </a:extLst>
          </p:cNvPr>
          <p:cNvSpPr/>
          <p:nvPr/>
        </p:nvSpPr>
        <p:spPr>
          <a:xfrm>
            <a:off x="5655977" y="1108294"/>
            <a:ext cx="1571419" cy="1041534"/>
          </a:xfrm>
          <a:prstGeom prst="rect">
            <a:avLst/>
          </a:prstGeom>
          <a:solidFill>
            <a:srgbClr val="2EAB66"/>
          </a:solidFill>
          <a:ln>
            <a:solidFill>
              <a:srgbClr val="289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Sistema de notificaciones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7E82C0B-E8A0-5D96-5621-73A884B02411}"/>
              </a:ext>
            </a:extLst>
          </p:cNvPr>
          <p:cNvSpPr/>
          <p:nvPr/>
        </p:nvSpPr>
        <p:spPr>
          <a:xfrm>
            <a:off x="6528495" y="5193529"/>
            <a:ext cx="1397802" cy="1041534"/>
          </a:xfrm>
          <a:prstGeom prst="rect">
            <a:avLst/>
          </a:prstGeom>
          <a:solidFill>
            <a:srgbClr val="2EAB66"/>
          </a:solidFill>
          <a:ln>
            <a:solidFill>
              <a:srgbClr val="289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Publicidad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E17B675-2A3D-5734-E9EA-F540AF7ECE71}"/>
              </a:ext>
            </a:extLst>
          </p:cNvPr>
          <p:cNvSpPr/>
          <p:nvPr/>
        </p:nvSpPr>
        <p:spPr>
          <a:xfrm>
            <a:off x="2309534" y="3476869"/>
            <a:ext cx="1397802" cy="1041534"/>
          </a:xfrm>
          <a:prstGeom prst="rect">
            <a:avLst/>
          </a:prstGeom>
          <a:solidFill>
            <a:srgbClr val="2EAB66"/>
          </a:solidFill>
          <a:ln>
            <a:solidFill>
              <a:srgbClr val="289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Sistema de mensajería global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8B0EBE7-9EC0-6D94-A9A3-9B84785C7689}"/>
              </a:ext>
            </a:extLst>
          </p:cNvPr>
          <p:cNvSpPr/>
          <p:nvPr/>
        </p:nvSpPr>
        <p:spPr>
          <a:xfrm>
            <a:off x="3577787" y="1432902"/>
            <a:ext cx="1879682" cy="775316"/>
          </a:xfrm>
          <a:prstGeom prst="rect">
            <a:avLst/>
          </a:prstGeom>
          <a:solidFill>
            <a:srgbClr val="2EAB66"/>
          </a:solidFill>
          <a:ln>
            <a:solidFill>
              <a:srgbClr val="289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Sistema de direccionamiento web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CD1A3F8-2536-FF34-3A47-5DE066576443}"/>
              </a:ext>
            </a:extLst>
          </p:cNvPr>
          <p:cNvSpPr/>
          <p:nvPr/>
        </p:nvSpPr>
        <p:spPr>
          <a:xfrm>
            <a:off x="7432763" y="1580348"/>
            <a:ext cx="1571419" cy="1041534"/>
          </a:xfrm>
          <a:prstGeom prst="rect">
            <a:avLst/>
          </a:prstGeom>
          <a:solidFill>
            <a:srgbClr val="2EAB66"/>
          </a:solidFill>
          <a:ln>
            <a:solidFill>
              <a:srgbClr val="289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Sistema para actualizar estadísticas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2E7E3DF-5EB9-F6EA-D074-BE0C31BBA6EC}"/>
              </a:ext>
            </a:extLst>
          </p:cNvPr>
          <p:cNvSpPr/>
          <p:nvPr/>
        </p:nvSpPr>
        <p:spPr>
          <a:xfrm>
            <a:off x="8604092" y="3670591"/>
            <a:ext cx="1957485" cy="1041534"/>
          </a:xfrm>
          <a:prstGeom prst="rect">
            <a:avLst/>
          </a:prstGeom>
          <a:solidFill>
            <a:srgbClr val="2EAB66"/>
          </a:solidFill>
          <a:ln>
            <a:solidFill>
              <a:srgbClr val="289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Video del partido </a:t>
            </a:r>
            <a:r>
              <a:rPr lang="es-ES"/>
              <a:t>de fútbol</a:t>
            </a:r>
            <a:endParaRPr lang="es-ES" dirty="0"/>
          </a:p>
          <a:p>
            <a:pPr algn="ctr"/>
            <a:r>
              <a:rPr lang="es-ES" dirty="0"/>
              <a:t>(</a:t>
            </a:r>
            <a:r>
              <a:rPr lang="es-ES" i="1" dirty="0"/>
              <a:t>peer </a:t>
            </a:r>
            <a:r>
              <a:rPr lang="es-ES" i="1" dirty="0" err="1"/>
              <a:t>to</a:t>
            </a:r>
            <a:r>
              <a:rPr lang="es-ES" i="1" dirty="0"/>
              <a:t> peer</a:t>
            </a:r>
            <a:r>
              <a:rPr lang="es-ES" dirty="0"/>
              <a:t>)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F43B6A6-7C71-BCEB-7C9C-6C18910EEADE}"/>
              </a:ext>
            </a:extLst>
          </p:cNvPr>
          <p:cNvSpPr/>
          <p:nvPr/>
        </p:nvSpPr>
        <p:spPr>
          <a:xfrm>
            <a:off x="8218473" y="4963490"/>
            <a:ext cx="1053235" cy="828155"/>
          </a:xfrm>
          <a:prstGeom prst="rect">
            <a:avLst/>
          </a:prstGeom>
          <a:solidFill>
            <a:srgbClr val="2EAB66"/>
          </a:solidFill>
          <a:ln>
            <a:solidFill>
              <a:srgbClr val="289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IA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BB754EC-29A0-99D4-2A76-2552EE6B956A}"/>
              </a:ext>
            </a:extLst>
          </p:cNvPr>
          <p:cNvSpPr/>
          <p:nvPr/>
        </p:nvSpPr>
        <p:spPr>
          <a:xfrm>
            <a:off x="4725082" y="5193529"/>
            <a:ext cx="1397802" cy="1041534"/>
          </a:xfrm>
          <a:prstGeom prst="rect">
            <a:avLst/>
          </a:prstGeom>
          <a:solidFill>
            <a:srgbClr val="2EAB66"/>
          </a:solidFill>
          <a:ln>
            <a:solidFill>
              <a:srgbClr val="289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Respaldo del chat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1F00BBD-3086-030D-703A-428D5948D81F}"/>
              </a:ext>
            </a:extLst>
          </p:cNvPr>
          <p:cNvSpPr/>
          <p:nvPr/>
        </p:nvSpPr>
        <p:spPr>
          <a:xfrm>
            <a:off x="2221007" y="2303751"/>
            <a:ext cx="1889809" cy="1041534"/>
          </a:xfrm>
          <a:prstGeom prst="rect">
            <a:avLst/>
          </a:prstGeom>
          <a:solidFill>
            <a:srgbClr val="2EAB66"/>
          </a:solidFill>
          <a:ln>
            <a:solidFill>
              <a:srgbClr val="289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Sistema de notificaciones de denuncia (chat)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BDC1A27-5D2E-8A27-1D26-EC130A3C3057}"/>
              </a:ext>
            </a:extLst>
          </p:cNvPr>
          <p:cNvSpPr/>
          <p:nvPr/>
        </p:nvSpPr>
        <p:spPr>
          <a:xfrm>
            <a:off x="3039531" y="4696893"/>
            <a:ext cx="1397802" cy="1041534"/>
          </a:xfrm>
          <a:prstGeom prst="rect">
            <a:avLst/>
          </a:prstGeom>
          <a:solidFill>
            <a:srgbClr val="2EAB66"/>
          </a:solidFill>
          <a:ln>
            <a:solidFill>
              <a:srgbClr val="289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Sistema para gestionar el chat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E4E2F25-3152-F000-337D-4C86EE9BEF4A}"/>
              </a:ext>
            </a:extLst>
          </p:cNvPr>
          <p:cNvSpPr/>
          <p:nvPr/>
        </p:nvSpPr>
        <p:spPr>
          <a:xfrm>
            <a:off x="9106642" y="2404571"/>
            <a:ext cx="1397802" cy="1041534"/>
          </a:xfrm>
          <a:prstGeom prst="rect">
            <a:avLst/>
          </a:prstGeom>
          <a:solidFill>
            <a:srgbClr val="2EAB66"/>
          </a:solidFill>
          <a:ln>
            <a:solidFill>
              <a:srgbClr val="289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Flujo de estadísticas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8826047-8BF7-EE63-F21B-C93E1F08D553}"/>
              </a:ext>
            </a:extLst>
          </p:cNvPr>
          <p:cNvSpPr/>
          <p:nvPr/>
        </p:nvSpPr>
        <p:spPr>
          <a:xfrm>
            <a:off x="392211" y="1418858"/>
            <a:ext cx="1438465" cy="1095213"/>
          </a:xfrm>
          <a:prstGeom prst="rect">
            <a:avLst/>
          </a:prstGeom>
          <a:solidFill>
            <a:schemeClr val="bg1"/>
          </a:solidFill>
          <a:ln w="28575">
            <a:solidFill>
              <a:srgbClr val="2EAB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Servicio de mensajería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(e-mail)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5458248-6FA2-40F1-26B2-F1D6EDA84DA5}"/>
              </a:ext>
            </a:extLst>
          </p:cNvPr>
          <p:cNvSpPr/>
          <p:nvPr/>
        </p:nvSpPr>
        <p:spPr>
          <a:xfrm>
            <a:off x="1400174" y="371350"/>
            <a:ext cx="1438465" cy="951748"/>
          </a:xfrm>
          <a:prstGeom prst="rect">
            <a:avLst/>
          </a:prstGeom>
          <a:solidFill>
            <a:schemeClr val="bg1"/>
          </a:solidFill>
          <a:ln w="28575">
            <a:solidFill>
              <a:srgbClr val="2EAB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Navegador Web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E5F78F1-1412-9683-91A1-A3BAB2218E31}"/>
              </a:ext>
            </a:extLst>
          </p:cNvPr>
          <p:cNvSpPr/>
          <p:nvPr/>
        </p:nvSpPr>
        <p:spPr>
          <a:xfrm>
            <a:off x="10103958" y="609579"/>
            <a:ext cx="1571419" cy="1041534"/>
          </a:xfrm>
          <a:prstGeom prst="rect">
            <a:avLst/>
          </a:prstGeom>
          <a:solidFill>
            <a:schemeClr val="bg1"/>
          </a:solidFill>
          <a:ln w="28575">
            <a:solidFill>
              <a:srgbClr val="2EAB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Organismo oficial de La Liga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866F6E5-99E0-4C48-0F74-4FC6B06752B2}"/>
              </a:ext>
            </a:extLst>
          </p:cNvPr>
          <p:cNvSpPr/>
          <p:nvPr/>
        </p:nvSpPr>
        <p:spPr>
          <a:xfrm>
            <a:off x="900824" y="5689289"/>
            <a:ext cx="1509588" cy="1041534"/>
          </a:xfrm>
          <a:prstGeom prst="rect">
            <a:avLst/>
          </a:prstGeom>
          <a:solidFill>
            <a:schemeClr val="bg1"/>
          </a:solidFill>
          <a:ln w="28575">
            <a:solidFill>
              <a:srgbClr val="2EAB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Prensa deportiva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CAC600E-AF92-9380-C641-DD0B723B72D1}"/>
              </a:ext>
            </a:extLst>
          </p:cNvPr>
          <p:cNvSpPr/>
          <p:nvPr/>
        </p:nvSpPr>
        <p:spPr>
          <a:xfrm>
            <a:off x="10355199" y="5720467"/>
            <a:ext cx="1571419" cy="1041534"/>
          </a:xfrm>
          <a:prstGeom prst="rect">
            <a:avLst/>
          </a:prstGeom>
          <a:solidFill>
            <a:schemeClr val="bg1"/>
          </a:solidFill>
          <a:ln w="28575">
            <a:solidFill>
              <a:srgbClr val="2EAB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Proveedor de partido</a:t>
            </a:r>
          </a:p>
        </p:txBody>
      </p: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BC2D666B-5146-3862-CBE5-F736EDFF7B5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93654" y="4554224"/>
            <a:ext cx="648310" cy="630299"/>
          </a:xfrm>
          <a:prstGeom prst="bentConnector3">
            <a:avLst>
              <a:gd name="adj1" fmla="val 50000"/>
            </a:avLst>
          </a:prstGeom>
          <a:ln w="38100">
            <a:solidFill>
              <a:srgbClr val="2894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F5C3C4E8-3C65-932D-DDAE-C7138CAC6C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68719" y="2617449"/>
            <a:ext cx="863789" cy="1"/>
          </a:xfrm>
          <a:prstGeom prst="bentConnector3">
            <a:avLst>
              <a:gd name="adj1" fmla="val 50000"/>
            </a:avLst>
          </a:prstGeom>
          <a:ln w="38100">
            <a:solidFill>
              <a:srgbClr val="2894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16975259-7BF0-77B3-038B-AE4BEDEA60D3}"/>
              </a:ext>
            </a:extLst>
          </p:cNvPr>
          <p:cNvCxnSpPr>
            <a:cxnSpLocks/>
          </p:cNvCxnSpPr>
          <p:nvPr/>
        </p:nvCxnSpPr>
        <p:spPr>
          <a:xfrm flipV="1">
            <a:off x="4539862" y="4301809"/>
            <a:ext cx="862799" cy="469027"/>
          </a:xfrm>
          <a:prstGeom prst="bentConnector3">
            <a:avLst>
              <a:gd name="adj1" fmla="val 50000"/>
            </a:avLst>
          </a:prstGeom>
          <a:ln w="38100">
            <a:solidFill>
              <a:srgbClr val="2894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50BC8BE0-4BC2-7ACB-B401-5E576D5033FC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6601463" y="4567595"/>
            <a:ext cx="642340" cy="609527"/>
          </a:xfrm>
          <a:prstGeom prst="bentConnector3">
            <a:avLst>
              <a:gd name="adj1" fmla="val 50000"/>
            </a:avLst>
          </a:prstGeom>
          <a:ln w="38100">
            <a:solidFill>
              <a:srgbClr val="2894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D1468380-A465-33D9-7D6E-00C829BB8FE8}"/>
              </a:ext>
            </a:extLst>
          </p:cNvPr>
          <p:cNvCxnSpPr>
            <a:cxnSpLocks/>
          </p:cNvCxnSpPr>
          <p:nvPr/>
        </p:nvCxnSpPr>
        <p:spPr>
          <a:xfrm flipV="1">
            <a:off x="3792280" y="3792069"/>
            <a:ext cx="1610379" cy="181436"/>
          </a:xfrm>
          <a:prstGeom prst="bentConnector3">
            <a:avLst>
              <a:gd name="adj1" fmla="val 50000"/>
            </a:avLst>
          </a:prstGeom>
          <a:ln w="38100">
            <a:solidFill>
              <a:srgbClr val="2894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EE17587E-D6BC-F6C6-607D-AC59B97B7351}"/>
              </a:ext>
            </a:extLst>
          </p:cNvPr>
          <p:cNvCxnSpPr>
            <a:cxnSpLocks/>
          </p:cNvCxnSpPr>
          <p:nvPr/>
        </p:nvCxnSpPr>
        <p:spPr>
          <a:xfrm>
            <a:off x="4195760" y="2800387"/>
            <a:ext cx="1206899" cy="479301"/>
          </a:xfrm>
          <a:prstGeom prst="bentConnector3">
            <a:avLst>
              <a:gd name="adj1" fmla="val 50000"/>
            </a:avLst>
          </a:prstGeom>
          <a:ln w="38100">
            <a:solidFill>
              <a:srgbClr val="2894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26CC0BC5-E8EA-5721-D13B-A74DCFDCA39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67322" y="2439661"/>
            <a:ext cx="773135" cy="400904"/>
          </a:xfrm>
          <a:prstGeom prst="bentConnector3">
            <a:avLst>
              <a:gd name="adj1" fmla="val 50000"/>
            </a:avLst>
          </a:prstGeom>
          <a:ln w="38100">
            <a:solidFill>
              <a:srgbClr val="2894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angular 82">
            <a:extLst>
              <a:ext uri="{FF2B5EF4-FFF2-40B4-BE49-F238E27FC236}">
                <a16:creationId xmlns:a16="http://schemas.microsoft.com/office/drawing/2014/main" id="{D92FC5E7-3C49-083C-A944-E6AAC6A64DBB}"/>
              </a:ext>
            </a:extLst>
          </p:cNvPr>
          <p:cNvCxnSpPr>
            <a:cxnSpLocks/>
          </p:cNvCxnSpPr>
          <p:nvPr/>
        </p:nvCxnSpPr>
        <p:spPr>
          <a:xfrm rot="10800000">
            <a:off x="7324988" y="4376926"/>
            <a:ext cx="893485" cy="667052"/>
          </a:xfrm>
          <a:prstGeom prst="bentConnector3">
            <a:avLst>
              <a:gd name="adj1" fmla="val 50000"/>
            </a:avLst>
          </a:prstGeom>
          <a:ln w="38100">
            <a:solidFill>
              <a:srgbClr val="2894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E50D6569-2255-4DF3-7C00-4DE42C503B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24988" y="3104599"/>
            <a:ext cx="1781657" cy="416442"/>
          </a:xfrm>
          <a:prstGeom prst="bentConnector3">
            <a:avLst>
              <a:gd name="adj1" fmla="val 50000"/>
            </a:avLst>
          </a:prstGeom>
          <a:ln w="38100">
            <a:solidFill>
              <a:srgbClr val="2894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: angular 88">
            <a:extLst>
              <a:ext uri="{FF2B5EF4-FFF2-40B4-BE49-F238E27FC236}">
                <a16:creationId xmlns:a16="http://schemas.microsoft.com/office/drawing/2014/main" id="{F1E62683-AB3F-F16B-C212-005562F285CF}"/>
              </a:ext>
            </a:extLst>
          </p:cNvPr>
          <p:cNvCxnSpPr>
            <a:cxnSpLocks/>
          </p:cNvCxnSpPr>
          <p:nvPr/>
        </p:nvCxnSpPr>
        <p:spPr>
          <a:xfrm rot="10800000">
            <a:off x="7324987" y="3925446"/>
            <a:ext cx="1423106" cy="454330"/>
          </a:xfrm>
          <a:prstGeom prst="bentConnector3">
            <a:avLst>
              <a:gd name="adj1" fmla="val 50000"/>
            </a:avLst>
          </a:prstGeom>
          <a:ln w="38100">
            <a:solidFill>
              <a:srgbClr val="2894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0FE0FB3F-24CF-B602-9EEB-BA0F92D2C635}"/>
              </a:ext>
            </a:extLst>
          </p:cNvPr>
          <p:cNvCxnSpPr>
            <a:cxnSpLocks/>
          </p:cNvCxnSpPr>
          <p:nvPr/>
        </p:nvCxnSpPr>
        <p:spPr>
          <a:xfrm rot="5400000">
            <a:off x="7285501" y="2712423"/>
            <a:ext cx="627816" cy="460834"/>
          </a:xfrm>
          <a:prstGeom prst="bentConnector3">
            <a:avLst>
              <a:gd name="adj1" fmla="val 98549"/>
            </a:avLst>
          </a:prstGeom>
          <a:ln w="38100">
            <a:solidFill>
              <a:srgbClr val="2894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: angular 117">
            <a:extLst>
              <a:ext uri="{FF2B5EF4-FFF2-40B4-BE49-F238E27FC236}">
                <a16:creationId xmlns:a16="http://schemas.microsoft.com/office/drawing/2014/main" id="{C2B5F2CA-5022-B460-C744-530A60CE57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24042" y="1367462"/>
            <a:ext cx="543583" cy="387172"/>
          </a:xfrm>
          <a:prstGeom prst="bentConnector3">
            <a:avLst>
              <a:gd name="adj1" fmla="val 50000"/>
            </a:avLst>
          </a:prstGeom>
          <a:ln w="38100">
            <a:solidFill>
              <a:srgbClr val="2EAB6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angular 119">
            <a:extLst>
              <a:ext uri="{FF2B5EF4-FFF2-40B4-BE49-F238E27FC236}">
                <a16:creationId xmlns:a16="http://schemas.microsoft.com/office/drawing/2014/main" id="{72724EFA-1AFB-E189-01C3-4A58235D1D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9602" y="2713946"/>
            <a:ext cx="804420" cy="471049"/>
          </a:xfrm>
          <a:prstGeom prst="bentConnector3">
            <a:avLst>
              <a:gd name="adj1" fmla="val 99258"/>
            </a:avLst>
          </a:prstGeom>
          <a:ln w="38100">
            <a:solidFill>
              <a:srgbClr val="2EAB6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: angular 123">
            <a:extLst>
              <a:ext uri="{FF2B5EF4-FFF2-40B4-BE49-F238E27FC236}">
                <a16:creationId xmlns:a16="http://schemas.microsoft.com/office/drawing/2014/main" id="{8D96334B-3065-127F-3358-25F2CA6478D9}"/>
              </a:ext>
            </a:extLst>
          </p:cNvPr>
          <p:cNvCxnSpPr>
            <a:cxnSpLocks/>
          </p:cNvCxnSpPr>
          <p:nvPr/>
        </p:nvCxnSpPr>
        <p:spPr>
          <a:xfrm rot="5400000">
            <a:off x="1434194" y="5133608"/>
            <a:ext cx="621177" cy="402691"/>
          </a:xfrm>
          <a:prstGeom prst="bentConnector3">
            <a:avLst>
              <a:gd name="adj1" fmla="val 2568"/>
            </a:avLst>
          </a:prstGeom>
          <a:ln w="38100">
            <a:solidFill>
              <a:srgbClr val="2EAB6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: angular 126">
            <a:extLst>
              <a:ext uri="{FF2B5EF4-FFF2-40B4-BE49-F238E27FC236}">
                <a16:creationId xmlns:a16="http://schemas.microsoft.com/office/drawing/2014/main" id="{59AFA73E-9636-8947-E0B0-D6D8299E5A2A}"/>
              </a:ext>
            </a:extLst>
          </p:cNvPr>
          <p:cNvCxnSpPr>
            <a:cxnSpLocks/>
          </p:cNvCxnSpPr>
          <p:nvPr/>
        </p:nvCxnSpPr>
        <p:spPr>
          <a:xfrm rot="5400000">
            <a:off x="10603254" y="1911179"/>
            <a:ext cx="800308" cy="405483"/>
          </a:xfrm>
          <a:prstGeom prst="bentConnector3">
            <a:avLst>
              <a:gd name="adj1" fmla="val 99511"/>
            </a:avLst>
          </a:prstGeom>
          <a:ln w="38100">
            <a:solidFill>
              <a:srgbClr val="2EAB6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: angular 129">
            <a:extLst>
              <a:ext uri="{FF2B5EF4-FFF2-40B4-BE49-F238E27FC236}">
                <a16:creationId xmlns:a16="http://schemas.microsoft.com/office/drawing/2014/main" id="{CA903AE0-59BB-7266-6165-3BB7906C9DE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57501" y="5192439"/>
            <a:ext cx="543583" cy="387172"/>
          </a:xfrm>
          <a:prstGeom prst="bentConnector3">
            <a:avLst>
              <a:gd name="adj1" fmla="val 50000"/>
            </a:avLst>
          </a:prstGeom>
          <a:ln w="38100">
            <a:solidFill>
              <a:srgbClr val="2EAB6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DB197DDD-9F2D-0604-7CFE-8616B1867D50}"/>
              </a:ext>
            </a:extLst>
          </p:cNvPr>
          <p:cNvSpPr/>
          <p:nvPr/>
        </p:nvSpPr>
        <p:spPr>
          <a:xfrm>
            <a:off x="3995402" y="-134318"/>
            <a:ext cx="45669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>
                  <a:solidFill>
                    <a:srgbClr val="289459"/>
                  </a:solidFill>
                </a:ln>
                <a:solidFill>
                  <a:srgbClr val="2EAB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 arquitectónico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0D3F25D-5478-CFCD-CFAA-352F6C2634F2}"/>
              </a:ext>
            </a:extLst>
          </p:cNvPr>
          <p:cNvSpPr/>
          <p:nvPr/>
        </p:nvSpPr>
        <p:spPr>
          <a:xfrm>
            <a:off x="8531566" y="399063"/>
            <a:ext cx="1187554" cy="646332"/>
          </a:xfrm>
          <a:prstGeom prst="rect">
            <a:avLst/>
          </a:prstGeom>
          <a:solidFill>
            <a:schemeClr val="bg1"/>
          </a:solidFill>
          <a:ln w="28575">
            <a:solidFill>
              <a:srgbClr val="2EAB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Casas de apuestas</a:t>
            </a:r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144433CB-D1CC-7F88-52F2-CC91F0CC14B1}"/>
              </a:ext>
            </a:extLst>
          </p:cNvPr>
          <p:cNvCxnSpPr>
            <a:cxnSpLocks/>
          </p:cNvCxnSpPr>
          <p:nvPr/>
        </p:nvCxnSpPr>
        <p:spPr>
          <a:xfrm rot="5400000">
            <a:off x="8954272" y="1115465"/>
            <a:ext cx="488509" cy="146365"/>
          </a:xfrm>
          <a:prstGeom prst="bentConnector3">
            <a:avLst>
              <a:gd name="adj1" fmla="val 50000"/>
            </a:avLst>
          </a:prstGeom>
          <a:ln w="38100">
            <a:solidFill>
              <a:srgbClr val="2EAB6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232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70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Jesús Rueda Montes</dc:creator>
  <cp:lastModifiedBy>Jesús Rueda Montes</cp:lastModifiedBy>
  <cp:revision>5</cp:revision>
  <cp:lastPrinted>2022-12-02T08:02:22Z</cp:lastPrinted>
  <dcterms:created xsi:type="dcterms:W3CDTF">2022-12-02T07:09:02Z</dcterms:created>
  <dcterms:modified xsi:type="dcterms:W3CDTF">2022-12-02T15:57:47Z</dcterms:modified>
</cp:coreProperties>
</file>