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3.xml" ContentType="application/inkml+xml"/>
  <Override PartName="/ppt/notesSlides/notesSlide2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833" r:id="rId2"/>
    <p:sldId id="729" r:id="rId3"/>
    <p:sldId id="792" r:id="rId4"/>
    <p:sldId id="730" r:id="rId5"/>
    <p:sldId id="732" r:id="rId6"/>
    <p:sldId id="834" r:id="rId7"/>
    <p:sldId id="837" r:id="rId8"/>
    <p:sldId id="835" r:id="rId9"/>
    <p:sldId id="721" r:id="rId10"/>
    <p:sldId id="713" r:id="rId11"/>
    <p:sldId id="722" r:id="rId12"/>
    <p:sldId id="733" r:id="rId13"/>
    <p:sldId id="738" r:id="rId14"/>
    <p:sldId id="727" r:id="rId15"/>
    <p:sldId id="715" r:id="rId16"/>
    <p:sldId id="716" r:id="rId17"/>
    <p:sldId id="805" r:id="rId18"/>
    <p:sldId id="717" r:id="rId19"/>
    <p:sldId id="743" r:id="rId20"/>
    <p:sldId id="838" r:id="rId21"/>
    <p:sldId id="806" r:id="rId22"/>
    <p:sldId id="734" r:id="rId23"/>
    <p:sldId id="804" r:id="rId24"/>
    <p:sldId id="795" r:id="rId25"/>
    <p:sldId id="736" r:id="rId26"/>
    <p:sldId id="677" r:id="rId27"/>
    <p:sldId id="807" r:id="rId28"/>
    <p:sldId id="808" r:id="rId29"/>
    <p:sldId id="678" r:id="rId30"/>
    <p:sldId id="679" r:id="rId31"/>
    <p:sldId id="799" r:id="rId32"/>
    <p:sldId id="682" r:id="rId33"/>
    <p:sldId id="798" r:id="rId34"/>
    <p:sldId id="796" r:id="rId35"/>
    <p:sldId id="737" r:id="rId36"/>
    <p:sldId id="740" r:id="rId37"/>
    <p:sldId id="739" r:id="rId38"/>
    <p:sldId id="741" r:id="rId39"/>
    <p:sldId id="797" r:id="rId40"/>
    <p:sldId id="839" r:id="rId41"/>
    <p:sldId id="800" r:id="rId42"/>
    <p:sldId id="777" r:id="rId43"/>
    <p:sldId id="749" r:id="rId44"/>
    <p:sldId id="803" r:id="rId45"/>
    <p:sldId id="747" r:id="rId46"/>
    <p:sldId id="748" r:id="rId47"/>
    <p:sldId id="751" r:id="rId48"/>
    <p:sldId id="752" r:id="rId49"/>
    <p:sldId id="753" r:id="rId50"/>
    <p:sldId id="754" r:id="rId51"/>
    <p:sldId id="755" r:id="rId52"/>
    <p:sldId id="756" r:id="rId53"/>
    <p:sldId id="757" r:id="rId54"/>
    <p:sldId id="758" r:id="rId55"/>
    <p:sldId id="760" r:id="rId56"/>
    <p:sldId id="823" r:id="rId57"/>
    <p:sldId id="763" r:id="rId58"/>
    <p:sldId id="775" r:id="rId59"/>
    <p:sldId id="764" r:id="rId60"/>
    <p:sldId id="765" r:id="rId61"/>
    <p:sldId id="766" r:id="rId62"/>
    <p:sldId id="767" r:id="rId63"/>
    <p:sldId id="768" r:id="rId64"/>
    <p:sldId id="769" r:id="rId65"/>
    <p:sldId id="770" r:id="rId66"/>
    <p:sldId id="772" r:id="rId67"/>
    <p:sldId id="773" r:id="rId68"/>
    <p:sldId id="778" r:id="rId69"/>
    <p:sldId id="779" r:id="rId70"/>
    <p:sldId id="781" r:id="rId71"/>
    <p:sldId id="780" r:id="rId72"/>
    <p:sldId id="782" r:id="rId73"/>
    <p:sldId id="783" r:id="rId74"/>
    <p:sldId id="784" r:id="rId75"/>
    <p:sldId id="785" r:id="rId76"/>
    <p:sldId id="786" r:id="rId77"/>
    <p:sldId id="787" r:id="rId78"/>
    <p:sldId id="824" r:id="rId79"/>
    <p:sldId id="788" r:id="rId80"/>
    <p:sldId id="789" r:id="rId81"/>
    <p:sldId id="790" r:id="rId82"/>
    <p:sldId id="791" r:id="rId83"/>
    <p:sldId id="819" r:id="rId84"/>
    <p:sldId id="820" r:id="rId85"/>
    <p:sldId id="821" r:id="rId86"/>
    <p:sldId id="832" r:id="rId87"/>
  </p:sldIdLst>
  <p:sldSz cx="9144000" cy="6858000" type="screen4x3"/>
  <p:notesSz cx="6858000" cy="9080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85612" autoAdjust="0"/>
  </p:normalViewPr>
  <p:slideViewPr>
    <p:cSldViewPr snapToGrid="0">
      <p:cViewPr varScale="1">
        <p:scale>
          <a:sx n="89" d="100"/>
          <a:sy n="89" d="100"/>
        </p:scale>
        <p:origin x="72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E0A61-4BB1-4E6A-BD61-DE0E1ECB87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012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24T01:11:21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3484 16287 126 0,'-11'-11'53'16,"11"11"3"-16,0 0 2 15,0 0 6-15,-13-6-6 0,13 6-3 16,0 0-9-16,0 0-6 15,0 0-6-15,0 0-4 16,0 0-10-16,0 0-6 16,0 0 2-16,0 0 11 15,0 0-1-15,0 0 1 16,0 0 4-16,0 0 10 16,0 0 4-16,0 0 3 0,0 0-9 15,0 0-13 1,0 0-4-16,8 12-2 0,-8-12-19 15,0 0-1 1,16 5 0-16,-16-5 0 0,18 5 0 16,-18-5 0-16,23 2 0 15,-12 0 0-15,4-1 0 16,-2 0 0-16,1 0 0 16,-1 1 0-16,3-2 0 15,-2 1 0-15,0 1 0 16,2-2 0-16,0 1 0 15,-3-1 0-15,3 0 0 16,-2 0 0-16,0 0 0 0,-3 0 0 16,3 0 0-16,-3 2 0 15,1 3 0 1,-1-5 0-16,-1 1 0 16,1-1 0-16,2 0 0 0,1 0 0 15,1-3 0-15,4 2 0 16,1-6 0-16,1 6 0 15,6-3 0-15,1 1 0 16,-1 1 0-16,1 1 0 16,-1 0 0-16,-1 2 0 15,0-2 0-15,-2 1 0 16,-2 1 0-16,1 0 0 16,0 0 0-16,-1 0 0 15,4 1 0-15,-3-2 0 16,1 1 0-16,2 0 0 15,-2 2 0-15,-1-2 0 16,2 0 0-16,0 0 0 0,-1 0 0 16,0 1 0-16,-1-2 0 15,0 1 0-15,-1-1 0 16,2-1 0-16,-4 1 0 16,5-2 0-16,-5 1 0 15,4 0 0-15,0 0 0 16,-1 0 0-16,0-2 0 15,2 3 0-15,-2-2 0 16,0 2 0-16,2-2 0 16,-5 2 0-16,-1 0 0 15,-3 0 0-15,-1 0 0 16,-4 0 0-16,-11 0 0 16,19 0 0-16,-19 0 0 0,12 2 0 15,-12-2 0-15,11 0 0 16,-11 0 0-16,13 1 0 15,-13-1 0 1,16 4 0-16,-16-4 0 0,14 4 0 16,-14-4 0-16,14 4 0 15,-14-4 0-15,19 1 0 16,-19-1 0-16,15 2 0 16,-4-2 0-16,3-2 0 15,-2 1 0-15,1 0 0 16,1 1 0-16,-1-1 0 15,1-1 0-15,-2 1 0 16,-12 1 0-16,21 0 0 0,-8 0 0 16,-2-1 0-16,5 2 0 15,0 0 0 1,0-1 0-16,4 2 0 0,1-1 0 16,2-1 0-16,2 0 0 15,-2 1 0-15,4-2 0 16,-4 1 0-16,4 1 0 15,-1-1 0-15,0-1 0 16,2 1 0-16,-1 0 0 16,-1 1 0-16,1-1 0 15,-2 1 0-15,0-2 0 16,0 0 0-16,-4 1 0 0,1-1 0 16,-1 1 0-16,-3 0 0 15,-2 0 0-15,0 2 0 16,0-2 0-1,-4 1 0-15,-12-1 0 16,20 3 0-16,-20-3 0 0,14 1 0 16,-14-1 0-16,11 1 0 15,-11-1 0-15,0 0 0 16,11 4 0-16,-11-4 0 16,0 0 0-16,16 1 0 15,-16-1 0-15,18-2 0 16,-8 0 0-16,4 1 0 15,1-2 0-15,4 3 0 16,1-5 0-16,1 3 0 0,6 1 0 16,0 0 0-16,1 2-1 15,4 0 1 1,4-1 0-16,-1 2-1 0,4-4 0 16,1 4-1-16,4-1-1 15,-4-1 2-15,4 0 1 16,-4-1-2-16,2-1 1 15,-1 1-1-15,-4 1 0 16,-3-1 2-16,-2 1 0 16,0 0-1-16,-6-1 2 15,2 2-1-15,-6 0 0 16,2 0-1-16,-4 2 0 16,1-2 1-16,1 2-1 15,-1-1 0-15,0-1-2 16,2 0 1-16,1 1 1 15,2-2 1-15,-2 2 0 0,4-1 1 16,2-2-1-16,-1-1-2 16,3 0 2-16,-2 1 0 15,2 0-2-15,0 1 1 16,2-4-2-16,0 3-1 16,-2 0 1-16,-1 1 2 15,2-1-1-15,-1-1 1 16,2 1-1-16,0-1 0 15,1 1 2-15,2-2 0 16,5 2 0-16,-1-2-3 16,2 3 1-16,1 0-1 15,-1 0 2-15,1 2 1 16,-2-2-2-16,0 0-1 0,-2-2-1 16,-1 1 3-16,0 0 0 15,0 0-1-15,2-2 0 16,0 1-1-16,1 1 2 15,-2-2-1-15,4 3 2 16,-1-1 0-16,-7 1 0 16,1 0-1-16,-5 1 1 15,-6-1 0-15,-2 0 0 16,-6 0 0-16,-5 0 1 16,-13 0-1-16,16 2 1 15,-16-2 0-15,0 0-1 16,15 0 0-16,-15 0 0 15,0 0-1-15,0 0 0 0,11 2 0 16,-11-2 0-16,0 0 0 16,11 1 2-16,-11-1-1 15,0 0-1-15,0 0 3 16,16 4 0-16,-16-4 0 16,0 0-1-16,0 0 2 15,0 0 0-15,9 11 6 16,-9-11-3-16,0 0-46 15,3 17-51-15,-3-17-49 16,-7 18-29-16,7-18-7 16,-11 12-6-16,11-12 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24T02:05:23.0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13374 6858 41 0,'0'0'26'0,"0"0"-6"15,5 23-5-15,-2-1-9 16,0 10-3-16,2 6-1 16,-1 7 1-16,3 2-3 15,-3 2 2-15,4-4-1 16,-5-5-1-16,2-7-1 15,0-10 5-15,-2-7 12 0,-3-16 0 16,0 0 2-16,0 0-1 16,-3-32 0-16,-4 2 0 15,-7-9 0-15,3-6-5 16,-7-5-8-16,2-4-3 16,0 1 0-16,4 1-1 15,6 5-2-15,4 7-1 16,4 5-2-16,4 7 2 15,6 5-4-15,8 7 4 16,6 9-2-16,-1 7 1 16,7 7 1-16,0 9-3 15,2 6 3-15,-2 3-2 16,-3 6 3-16,-6 0-1 0,-5 2 2 16,-7 1 0-16,-8-2 1 15,-9-5 5-15,-9-3-1 16,-1-3 1-16,-6-6-1 15,-3-2 0-15,-1-5-15 16,2-4-22-16,5-2-22 16,3-7-19-16,16 5 24 15,-7-18 50-15</inkml:trace>
  <inkml:trace contextRef="#ctx0" brushRef="#br0" timeOffset="400.7679">13807 6926 64 0,'-5'15'47'0,"8"5"-6"15,-1-3-11-15,7 2-8 16,3-2-7-16,4-2-5 16,6-2-2-16,-2-3-1 15,4-4 0-15,0-5 3 0,-1-4 2 16,-5-6 5-16,-4-3 2 16,-7-4 1-16,-4-3 1 15,-8-2 0 1,-9 0-3-16,-6 3-2 0,-6 3-6 15,-6 3-5-15,-2 5-4 16,2 4-4-16,1 6-23 16,7 2-21-16,11 4-16 15,13-9-22-15,2 21-10 16,12-15-6-16,18 4 101 16</inkml:trace>
  <inkml:trace contextRef="#ctx0" brushRef="#br0" timeOffset="720.9336">14151 6726 115 0,'3'24'41'0,"3"5"-4"15,-1 4-7-15,2 1-10 0,-1 1-7 16,-1 0-9 0,2-1-2-16,-1-4 0 15,-1-2-5-15,4-2-15 16,-2-1-20-16,0-5-22 0,7 2-13 15,-14-22 2-15,23 23 71 16</inkml:trace>
  <inkml:trace contextRef="#ctx0" brushRef="#br0" timeOffset="1003.7668">14414 7026 6 0,'18'20'3'0,"1"-2"-1"15,2-2-1-15,-3-5 2 16,-2-5-1-16,0-6 1 15,-4-7-1-15,-1-4-2 16,-3-6-4-16,-2-3-6 16,1-2 3-16,-4-1 7 15,0 0 0-15</inkml:trace>
  <inkml:trace contextRef="#ctx0" brushRef="#br0" timeOffset="1212.2312">14680 7154 83 0,'12'45'49'15,"-6"-3"5"-15,-8-7-1 0,-9-5-4 16,-5-7-3-16,-10-6-4 16,-6-6-5-16,-7-5-10 15,-1-4-41-15,-2-4-45 16,2-5-31-16,7 1-26 15,4-10-10-15,11 5 92 16</inkml:trace>
  <inkml:trace contextRef="#ctx0" brushRef="#br0" timeOffset="2624.3105">14375 6967 47 0,'0'0'20'16,"0"0"-4"-16,-3-14-3 15,3 14-3-15,0 0 3 0,0 0 4 16,0-13 0-16,0 13 4 15,0 0-3-15,0 0-1 16,0 0-4-16,-5-11-3 16,5 11-6-16,0 0-5 15,0 0 0-15,0 0-2 16,3 12 2-16,-3-12 0 16,2 21 1-16,1-8 1 15,-1 2 2-15,3 3 0 16,-1-1-2-16,3 1 2 15,1-2-1-15,5 0 2 16,0-1 1-16,3-3 0 0,2-3-1 16,1-4 1-16,1-2 1 15,-1-4-1-15,-1-6-2 16,-2-2 0-16,-3-3-1 16,-2-3 0-16,-1-3-1 15,-6-1 0-15,0 1 0 16,-1-1-1-16,-3 2-1 15,-3 1 0-15,3 1-1 16,-2 2 0-16,2 13 1 16,-5-18 0-16,5 18-1 15,-1-11 1-15,1 11 0 16,0 0 0-16,0 0-2 16,0 0 1-16,0 0 0 0,0 0 0 15,0 0 1-15,0 0 1 16,8 23 0-1,0-3 2-15,0 4 1 16,0 5 0-16,3 4 0 0,2 2 0 16,2 0-1-16,-4 1 1 15,0-4 3-15,1-4 4 16,-4-1 3-16,0-6 2 16,-5-3 3-16,-3-3 3 15,-3-2 1-15,-7-1-1 16,-1-1-2-16,-7-2-5 15,-3-1-3-15,-2 1-22 16,-2 1-45-16,0-3-32 0,6 4-34 16,0-12-3-16,19 1 73 15</inkml:trace>
  <inkml:trace contextRef="#ctx0" brushRef="#br0" timeOffset="8612.9349">7369 6858 29 0,'13'42'16'0,"-1"-3"-5"16,4-2-9-16,-2-4 2 0,-1-4 0 16,-3-4-3-1,1-6 1-15,-4-4 14 16,-3-4 6-16,-4-11 0 15,0 0 3-15,0 0 1 0,-20-27 4 16,6 0 0-16,-2-4-1 16,0-10-13-16,-2-5-1 15,-1-1-1-15,4-3-1 16,4 4-3-16,0 3-1 16,3 5-2-16,1 7 0 15,3 5-2-15,4 9-7 16,0 2 0-16,0 15 0 15,16-9 0-15,-2 11 0 0,4 7 0 16,3 4-1-16,3 4 0 16,2 7 2-1,-2 2-4-15,4 3-4 16,-6-1 4-16,-1-1-2 0,-9-3 5 16,-3-3-3-16,-5-4 4 15,-8-6-2-15,-4 0 6 16,-5-6-10-16,-3 0-21 15,-2-3-21-15,4 4-17 16,-7-6-12-16,21 0-5 16,-24-1 83-16</inkml:trace>
  <inkml:trace contextRef="#ctx0" brushRef="#br0" timeOffset="9032.7461">7610 6751 90 0,'8'18'25'16,"3"1"-2"-16,5 0-10 16,7-1-3-16,1 0-11 15,2-5 2-15,1-7-5 0,-4-1 9 16,3-8 8-16,-4-8-8 16,-10-3 8-16,-4-4-3 15,-5-4 3-15,-6-1-4 16,-5-1 3-16,-8 1-3 15,-7 5-6-15,-5 5 3 16,-2 5-5-16,-1 6-2 16,1 6-13-16,5 4-18 15,0 3-17-15,13 5-16 16,12-16-17-16,0 22 70 16,0-22 12-16</inkml:trace>
  <inkml:trace contextRef="#ctx0" brushRef="#br0" timeOffset="9312.1646">7836 6482 49 0,'0'0'79'0,"0"14"-34"16,5 3-14-16,4 5-14 16,0 7-3-16,2 4-2 15,3 6-1-15,2 1 2 0,-2 1-11 16,0-3-19-16,4-3-24 16,0-7-24-1,4 0-21-15,-3-16 23 16,4 1 63-16</inkml:trace>
  <inkml:trace contextRef="#ctx0" brushRef="#br0" timeOffset="9767.9667">8101 6698 1 0,'0'0'56'0,"0"0"-24"0,0 0-18 15,3 19-10-15,5-4-1 16,6-1-6 0,1 3 4-16,4 0-4 15,1-1-4-15,1-1 3 0,2-4 5 16,-3-6-6-16,1-4 5 16,-3-5-9-16,-5-7 0 15,2-1 4-15,-6-4 5 16,-2 0-6-16,-6 1-1 15,2 0 13-15,-3 3-6 16,0 12 14-16,-4-13-4 16,4 13 2-16,0 0 4 15,13 17 1-15,-2 1-8 16,5 6-1-16,3 5 0 16,1 4 4-16,3 4 1 15,-4-2 4-15,-3-1-1 16,-3-3 12-16,-4-7 11 0,-7-5-3 15,-8-3-2-15,-6-7-1 16,-7-4-3-16,-3-5-31 16,2-7-43-16,-3 5-37 15,-2-13-40-15,9 4-3 16,-2-10 84-16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24T01:59:57.50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2653 12170 116 0,'0'0'159'16,"-3"-14"39"-16,3 14-68 15,-7-13-19-15,7 13-19 16,-13-12-8-16,13 12-8 16,-19-10-19-16,8 5-57 15,11 5 0-15,-23-2 0 16,7 4 0-16,0 3 0 16,-2 1 0-16,-3 3 0 15,-6 3 0-15,2 4 0 16,-7 2 0-16,3 5 0 15,-5 5 0-15,-1 2 0 0,4 5 0 16,-2 1 0-16,3 3 0 16,6 1 0-16,3 2 0 15,1-1 0-15,6 0 0 16,2 4 0-16,3 2 0 16,2 0 0-16,1 2 0 15,4 1 0-15,2 0 0 16,4-2 0-16,5 0 0 15,4-2 0-15,6-3 0 16,1-2 0-16,6-1 0 16,1-2 0-16,0-2 0 15,3 1 0-15,-3-2 0 16,2-1 0-16,-1 2 0 0,2-4 0 16,-1 0 0-16,-3-5 0 15,-3-4 0-15,1-4 0 16,-3-3 0-16,-3-5 0 15,-4-4 0-15,-3-3 0 16,-11-4 0-16,17 6 0 16,-17-6 0-16,11 3 0 15,-11-3 0-15,13 5 0 16,-13-5-61-16,0 0-108 16,14 4-25-16,-14-4-1 15,0 0-5-15,9-25-2 16</inkml:trace>
  <inkml:trace contextRef="#ctx0" brushRef="#br0" timeOffset="4139.6872">3347 12575 54 0,'3'-15'41'0,"-3"15"6"15,0 0 6-15,0 0 4 16,0 0-2-16,0 0 6 15,0 0 26-15,0 0 23 0,-5 13-7 16,5-13-14 0,-1 24-8-16,-4-7-7 0,10 7-4 15,-8 2-29 1,6 4-41-16,-2 3 0 0,1 4 0 16,1 2 0-16,-1 1 0 15,1 0 0-15,-3 1 0 16,2-2 0-16,0-1 0 15,1-4 0-15,-3-2 0 16,4-8 0-16,-4-3 0 16,4-5 0-16,-1-5 0 15,-3-11 0-15,8 12 0 16,-8-12 0-16,0 0-65 0,0 0-52 16,5-19-31-16,-7 2-21 15,-1 0-10 1,-5-6-11-16,3-2 36 15</inkml:trace>
  <inkml:trace contextRef="#ctx0" brushRef="#br0" timeOffset="4559.1056">3010 12618 136 0,'-2'-15'101'16,"2"15"-6"-16,0-11 13 15,0 11 8-15,0 0-8 16,0-16-8-16,0 16-14 15,0 0-13-15,16-6-12 16,-16 6-22-16,23-8-39 16,-5 5 0-16,4-2 0 15,4-1 0-15,6 0 0 16,4-1 0-16,3-2 0 16,0 1 0-16,4-2 0 15,2 0 0-15,4-1 0 16,-1 2 0-16,-3-2 0 15,-1 5-81-15,-6 2-70 0,-10 0-35 16,-6 8-3-16,-22-4-5 16,9 13-3-16</inkml:trace>
  <inkml:trace contextRef="#ctx0" brushRef="#br0" timeOffset="5167.2028">3699 12688 56 0,'0'0'113'0,"0"0"-17"16,0 0-20-16,-3 12 2 0,6 2 2 15,-1 5 9-15,1 1 5 16,5 7 1-16,-3-2-15 16,4 6-14-1,-2-4-16-15,0 3-13 0,-1-8-24 16,-1 0-13-16,0-8 0 16,-1 1 0-16,-4-15 0 15,5 18 0-15,-5-18 0 16,0 0 0-16,0 0 0 15,-11-10 0-15,6-1 0 16,0-5 0-16,-1-1 0 16,1-3 0-16,0-3 0 15,3-2 0-15,2 1 0 0,2 1 0 16,3 2 0-16,3 2 0 16,5 0 0-1,0 4 0-15,3 2-6 16,0 1-86-16,2 5-49 0,3 3-31 15,-5-2-16-15,2 4-7 16,-2-6 2-16</inkml:trace>
  <inkml:trace contextRef="#ctx0" brushRef="#br0" timeOffset="5732.0283">4088 12616 24 0,'0'0'115'0,"3"11"4"16,-3-11-37-16,-7 24 6 15,5-10 18-15,4 7 6 0,-4-5-6 16,7 6-10-16,-4-5-18 16,6 6-17-16,-4-5-25 15,5 1-36-15,2-2 0 16,-1-1 0-16,3 1 0 15,1 0 0-15,-2-1 0 16,3-1 0-16,-2-2 0 16,1-2 0-16,1 0 0 15,-3-4 0-15,3-4 0 16,-3-3 0-16,0-6 0 16,2-5 0-16,-2-4 0 15,2-3 0-15,-3-6 0 16,1-2 0-16,-4-1 0 0,-1-1 0 15,-1 3 0-15,-2 0 0 16,-1 5 0-16,-2 0 0 16,-2 6 0-16,-1 3 0 15,3 11 0-15,-2-14 0 16,2 14 0-16,0 0 0 16,-3 12 0-16,3 2 0 15,3 4 0-15,2 4 0 16,-1 4 0-16,3 0 0 15,0 2 0-15,-1-1 0 16,4 0 0-16,1-4 0 16,-2 0 0-16,0-8-17 15,7 1-90-15,-6-7-42 0,1-4-30 16,2-5-16-16,-13 0 4 16,23-19 7-1</inkml:trace>
  <inkml:trace contextRef="#ctx0" brushRef="#br0" timeOffset="6203.8852">4553 12753 231 0,'0'0'154'16,"-6"11"10"-16,6-11-78 15,0 0-12-15,6 11-2 0,-6-11 1 16,12 3-3-16,-1-1-7 15,-11-2-27-15,21-9-36 16,-8 2 0-16,-2-3 0 16,2-2 0-16,0-3 0 15,-4-2 0-15,-2 0 0 16,-2 0 0-16,-5-1 0 16,0 1 0-16,-7 2 0 15,-2 1 0-15,-3 3 0 16,-4 0 0-16,0 3 0 15,-2 2 0-15,-1 6 0 16,0-1 0-16,1 3 0 16,-3 8 0-16,3 1 0 0,2 6 0 15,2 5 0-15,2 5 0 16,6 3 0-16,6 4 0 16,6 0 0-1,7 1 0-15,8-3 0 0,7-2 0 16,4-7 0-16,8-5 0 15,4-7 0-15,-1-4 0 16,-4-8-104-16,2-6-59 16,-1-2-25-16,-14-7-4 15,1 3-4-15,-12-5 17 16</inkml:trace>
  <inkml:trace contextRef="#ctx0" brushRef="#br0" timeOffset="6547.8638">5191 12877 295 0,'0'0'195'16,"8"13"-56"-16,-3 3-29 16,-3 1-2-16,4 6-5 15,-6-1-30-15,3 5-73 16,-6-1 0-16,1-1 0 16,-4-2 0-16,-2-1 0 15,-3-4 0-15,-5-1 0 0,-4 0 0 16,-6-6-51-16,-3 2-114 15,-1-2-27-15,-1-8-6 16,8 0-2-16,4-11-7 16</inkml:trace>
  <inkml:trace contextRef="#ctx0" brushRef="#br0" timeOffset="7675.8338">6008 12323 124 0,'0'0'142'0,"-13"9"-3"15,8 4-10-15,0 4-12 16,5 9-9-16,-4 2-6 15,8 9-10 1,-5 5-23-16,7 4-68 0,-4 0-1 16,3 0 0-16,-1-4 0 15,1-6 0-15,-1-4 0 16,-1-6 0-16,-1-8 0 16,2-5 0-16,-4-13 0 15,0 0 0-15,0 0 0 16,0-13 0-16,-1-10 0 15,-2-9 0-15,-4-6 0 16,2-8 0-16,-1-4 0 16,-4 0 0-16,4 0 0 15,-4 5 0-15,2 8 0 16,3 4 0-16,-2 7 0 16,3 7 0-16,-1 3 0 0,3 2 0 15,2 4 0-15,0 10 0 16,2-19 0-16,-2 19 0 15,11-14 0-15,-11 14 0 16,21-14 0-16,-5 9 0 16,7-1 0-16,1 1 0 15,7 1 0-15,3-1 0 16,4-1 0-16,1 1 0 16,0-1 0-16,0-2 0 0,-1 2 0 15,-4-1-4 1,-1 5-82-16,-9-5-40 15,2 4-29-15,-8 3-22 16,-18 0-11-16,16 2-5 0,-16-2 100 16</inkml:trace>
  <inkml:trace contextRef="#ctx0" brushRef="#br0" timeOffset="7967.4295">5924 12584 301 0,'-5'18'189'16,"5"-18"-36"-16,0 0-33 0,16 12-18 15,-16-12-14-15,25-2-18 16,-9-2-70-16,5 0 0 15,6 1 0-15,-2-2 0 16,7 4 0-16,-3-2-65 16,8 6-67-16,0 0-36 15,-3-2-20-15,5 8-4 16,-5-5-3-16,9 7 113 16</inkml:trace>
  <inkml:trace contextRef="#ctx0" brushRef="#br0" timeOffset="8495.1935">6948 12560 99 0,'-8'-15'127'0,"1"0"-34"15,-4 2 3-15,-2-1 1 16,-1 3 2-16,-4-1-5 15,0 7-2-15,-8-2-22 16,4 7-16-16,-8 0-12 16,5 6-11-16,-7 1-2 15,4 8-29-15,-1 1 0 16,3 4 0-16,4 5 0 0,7 2 0 16,2 2 0-1,10 0 0-15,3-1 0 0,6-4 0 16,4-2 0-16,5-6 0 15,4-5 0-15,0-7 0 16,4-8 0-16,1-5 0 16,-4-6 0-16,2-8 0 15,-3-2 0-15,-1-4 0 16,-2 0 0-16,-3 0 0 16,-3 5 0-16,-4 4 0 15,-1 5 0-15,-5 15 0 16,7-11 0-16,-7 11 0 15,6 21 0-15,-1-2 0 0,3 3 0 16,3 4 0-16,2 1 0 16,5 1 0-1,1-2 0-15,-3-9-71 16,4 2-39-16,-1-11-32 0,-1-8-21 16,0-5-10-16,-4-11-9 15,-3-3 1-15</inkml:trace>
  <inkml:trace contextRef="#ctx0" brushRef="#br0" timeOffset="8780.4625">6988 12122 279 0,'0'0'150'15,"-11"-12"23"-15,11 12-82 16,-2 12-16-16,2 3-11 15,7 12 2-15,-1 2 0 0,6 11-7 16,-3 3-59-16,2 5 0 16,1 5 0-16,-1-1 0 15,2 0 0-15,-3-3 0 16,1-5 0-16,-1-5 0 16,-2-4 0-16,-3-12-60 15,4-3-59-15,-9-20-39 16,16 6-22-16,-4-16-11 15,1-12-4-15,3-3 76 16</inkml:trace>
  <inkml:trace contextRef="#ctx0" brushRef="#br0" timeOffset="9179.2098">7560 12375 159 0,'0'0'181'0,"-4"-12"8"0,-12 9-72 16,0 5-20-16,-9-3-8 16,2 6-4-16,-6-3-9 15,3 5-46-15,-3 1-30 16,3 0 0-16,2 2 0 16,6 1 0-16,2 2 0 15,4 1 0-15,5 2 0 16,5 1 0-16,7 3 0 0,6 3 0 15,5 3 0-15,5 1 0 16,3 2 0-16,2 0 0 16,-3-1 0-16,-1-2 0 15,-4-3 0-15,-6-5 0 16,-8-5 0-16,-8-2 0 16,-10-6 0-16,-5-3 0 15,-3-5 0-15,-6-4 0 16,1 3-23-16,-4-7-73 15,7 1-48-15,4-2-31 16,6-4-15-16,12 4-5 16,2-4 0-16</inkml:trace>
  <inkml:trace contextRef="#ctx0" brushRef="#br0" timeOffset="9559.3799">7542 12595 436 0,'0'0'179'0,"14"0"1"16,-14 0-85-16,20-4-58 16,1 1-15-16,2-1-1 15,4-3 0-15,-1-2-3 16,3-2-8-16,-2-3-6 16,-2 0-4-16,-6-1 0 15,-6 1 0-15,-4-1 0 16,-7 2 0-16,-5-1 0 0,-7 3 0 15,-4 2 0-15,-2 1 0 16,-7 1 0-16,3 3 0 16,-7 4 0-1,1 3 0-15,-1 4 0 0,4 4 0 16,1 6 0-16,7 5 0 16,4 5 0-16,9 2 0 15,7 1 0-15,13 0 0 16,9-5 0-16,12-2 0 15,14-5-24-15,4-5-138 16,4-10-28-16,7 0-3 16,-5-8-3-16,0 6-5 15</inkml:trace>
  <inkml:trace contextRef="#ctx0" brushRef="#br0" timeOffset="10132.4746">8598 12711 291 0,'13'20'184'0,"-8"-8"5"16,1 3-81-16,6 8-37 15,-5-3-5-15,2 6-5 16,-6-5-12-16,-1 2-45 0,-9-3-4 15,-9-1 0-15,-2-5 0 16,-8-1 0-16,-1-5 0 16,-2-6 0-16,3 3 0 15,-1-10-66-15,9 1-26 16,2-9-13-16,16 13-16 16,-5-23-22-16,14 9-23 15,8-1-12-15,7-7 32 16,8 6 141-16</inkml:trace>
  <inkml:trace contextRef="#ctx0" brushRef="#br0" timeOffset="10788.0285">9013 12169 220 0,'0'0'155'0,"-10"-3"-20"16,10 3-13-16,-11 24-14 15,11 4-12-15,-5 2-14 16,8 11-23-16,-1 2-15 16,3 8-42-16,4-1-2 15,0 0 0-15,5-7 0 16,-1-5 0-16,1-6 0 15,-5-7 0-15,0-8 0 16,-9-17 0-16,12 8 0 16,-12-19 0-16,-5-10 0 0,0-8 0 15,-3-9 0-15,-2-8 0 16,-1-8 0 0,-5-2 0-16,3 3 0 15,-2 0 0-15,2 6 0 0,2 4 0 16,1 8-5-16,1 7 3 15,4 6 1-15,3 6-1 16,4 4 0-16,6 1-1 16,5 4 1-16,3 2 1 15,5 0 1-15,2 3-2 16,4 2 1-16,5 0 0 16,2 1 1-16,5 1 0 15,0 3-40-15,-5-4-43 0,6 3-43 16,-1 0-37-16,-4-5-21 15,-1 3-5 1,-11-4 0-16</inkml:trace>
  <inkml:trace contextRef="#ctx0" brushRef="#br0" timeOffset="11105.1857">8860 12435 322 0,'16'1'188'0,"13"-3"-21"15,8 2-76-15,2-7-11 0,11 3-4 16,3-6-18-16,2 4-23 15,-8 1-40-15,-4-1-65 16,-4 6-45-16,-10 1-40 16,-6 3-27-16,-4 5-6 15,-19-9-4-15,18 17 83 16</inkml:trace>
  <inkml:trace contextRef="#ctx0" brushRef="#br0" timeOffset="11591.9759">9801 12430 148 0,'-13'-17'166'0,"2"7"11"15,-4 6-66-15,-7-4-14 16,-1 7-6-16,-9-3 1 16,3 9-9-16,-8 0-25 15,6 7-58-15,-2 3 0 16,3 3 0-16,7 3 0 16,4 2 0-16,9 0 0 0,8 0 0 15,6 2 0-15,10-5 0 16,7-1 0-16,2-6 0 15,6-3 0-15,0-7 0 16,2-5 0-16,-2-5 0 16,-2-9 0-16,-4-3 0 15,-2-4 0-15,-5-1 0 16,-5 0 0-16,2 2 0 16,-5 5-2-16,-4 2 2 15,-4 15 2-15,7-12-2 16,-7 12 0-16,0 0 0 15,12 22 0-15,-4-9 0 16,6 3 0-16,-2-1-44 0,10 4-54 16,-4-4-35-16,3-2-29 15,0-2-13-15,-5-6-11 16,-1-3-4-16</inkml:trace>
  <inkml:trace contextRef="#ctx0" brushRef="#br0" timeOffset="11902.3275">9886 12008 69 0,'13'23'146'0,"-11"-6"13"16,6 5-50-16,3 10-2 15,-2 3-1 1,7 10-2-16,-5-1-9 0,8 6-22 16,-8-3-26-16,3 3-39 15,0-4-8-15,-3-1 0 16,0-8 0-16,1-6-3 16,-4 0-52-16,0-13-41 15,3 0-47-15,-2-5-29 16,-9-13-13-16,22 3-6 15,-7-15 14-15</inkml:trace>
  <inkml:trace contextRef="#ctx0" brushRef="#br0" timeOffset="12268.2302">10419 12267 342 0,'-25'-4'197'16,"-5"1"-48"-16,-2 2-67 16,8 8-14-16,-4-3-3 15,3 7 2-15,2-3-15 16,10 5-51-16,8 4-1 16,5 5 0-16,7 1-2 15,7 3 1-15,6 3-2 16,2 3 2-16,4 2-2 15,1 2 4-15,-2 1-1 16,-4 0 4-16,-5-5-2 0,-5-2 0 16,-6-7-1-16,-8-4-1 15,-8-8 0-15,-4-7 0 16,-9-7 0-16,1-8-39 16,-1 0-82-16,3-6-46 15,-2-4-19-15,12-3-5 16,0-4-1-16,17 4 66 15</inkml:trace>
  <inkml:trace contextRef="#ctx0" brushRef="#br0" timeOffset="12635.594">10531 12506 244 0,'22'24'140'16,"-10"-18"-14"-16,7 0-92 15,5-2-3-15,2-5-2 16,1-5-2-16,-4-7 0 16,0-1 1-16,-7-6-7 15,-5 1-5-15,-6-4 12 16,-3 3 10-16,-12-4 4 16,2 7 0-16,-11-3 2 15,1 8-5-15,-5 1-2 16,2 6-7-16,-3 3-30 15,1 8 0-15,2 5 0 0,3 7 0 16,4 5 0-16,6 5 0 16,5 4 0-16,9 1 0 15,9 1 0-15,9-4 0 16,10 0-40-16,6-11-79 16,7-7-53-16,6-2-16 15,-1-12-3-15,1-1-5 16,-6-10 80-16</inkml:trace>
  <inkml:trace contextRef="#ctx0" brushRef="#br0" timeOffset="13047.8781">11425 12697 432 0,'2'28'191'0,"0"0"-17"16,1 3-94-1,3 8-28-15,-6-2-5 16,2 1-17-16,-4-7-23 0,-4-4-4 16,-6-5 0-16,-7-7-19 15,-3-5-26-15,-12-7-30 16,4-2-39-16,-7-9-36 15,-1-6-25-15,7-3-17 16,-2-7-2-16,11 1 113 16</inkml:trace>
  <inkml:trace contextRef="#ctx0" brushRef="#br0" timeOffset="13552.2338">11864 12405 208 0,'-4'13'151'0,"7"9"-10"16,0 2-69-16,0-1-1 0,2 4 1 15,-3-6-5 1,7 1-4-16,-7-9-9 16,5-1-10-16,-7-12-17 15,0 0-13-15,0 0-12 16,3-15-3-16,-8-9 1 0,0-8-1 16,-3-9 2-16,-2-6-3 15,-1-5 2-15,0-3 4 16,-4 2-3-16,2 5 4 15,2 6-1-15,1 6 2 16,2 9-5-16,0 9 3 16,2 6-4-16,6 12 0 15,0 0-2-15,18-6-3 16,2 8 2-16,6 2 0 16,5-2 1-16,11-1 2 15,3-1-1-15,7-3-13 16,6 1-56-16,-6-4-37 0,4 0-46 15,-1 0-25-15,-8-4-10 16,-7 4-2-16,-11-2 99 16</inkml:trace>
  <inkml:trace contextRef="#ctx0" brushRef="#br0" timeOffset="13811.3476">11719 12423 375 0,'0'0'178'0,"20"0"-35"15,12-7-94-15,13 2-19 16,5-3-2-16,8-1-33 15,2 1-71-15,1 4-59 16,-6-3-34-16,-3 6-4 16,-9-5-4-16,1 6 110 15</inkml:trace>
  <inkml:trace contextRef="#ctx0" brushRef="#br0" timeOffset="14256.2859">12623 12311 191 0,'-4'-11'197'0,"-10"-4"-6"0,-6 6-67 16,0 9-37-16,-10 1-18 16,0 10-7-16,-7 1-5 15,3 10-20-15,-4 3-35 16,4 5 0-16,3 1-4 15,7 0 0-15,6-1-2 16,8-2 0-16,6-4 0 16,10-5 2-16,7-7-2 15,9-4 3-15,3-6 0 0,4-6-1 16,3-8 3 0,0-6-1-16,-2-4-1 15,-3-3-1-15,-6 3 1 16,-5 2-2-16,-5 0 2 0,-4 6 1 15,-7 14 1-15,8-11 0 16,-8 11 0-16,3 13-2 16,5 0 1-16,3 1-1 15,2 2 0-15,8 0 0 16,4 2-57-16,0-7-38 16,3-2-42-16,-1-2-25 15,-4-10-19-15,1-1-4 16,-12-8 25-16</inkml:trace>
  <inkml:trace contextRef="#ctx0" brushRef="#br0" timeOffset="14579.5451">12777 11948 26 0,'0'0'32'0,"0"0"-9"16,0 0-7-16,0 0-2 15,0 0-4-15,0 0-4 16,0 0-14-16,0 0-16 16,0 0-12-16,0 0-11 15,0 0 36-15,-7 17 11 16</inkml:trace>
  <inkml:trace contextRef="#ctx0" brushRef="#br0" timeOffset="15171.9654">12762 11958 252 0,'0'0'180'16,"8"13"-53"-16,-4 10-19 16,0 4-12-16,6 12-1 0,-5 3-8 15,3 7-26-15,0 3-48 16,-2 0-15 0,-1-5 2-16,2-4-6 15,-3-5 5-15,0-9-5 0,1-5-26 16,-2-10-50-16,-3-14-54 15,18 13-33-15,-18-13-19 16,25-11-2-16,-10-3-8 16</inkml:trace>
  <inkml:trace contextRef="#ctx0" brushRef="#br0" timeOffset="15539.1727">13235 12161 353 0,'-27'-20'197'0,"6"10"-21"16,-2 5-76-16,-6-1-40 0,3 5-7 15,-3-4-3-15,2 7-16 16,1-1-34-16,3 4 0 16,5 3 0-16,2 1 0 15,7 3 0-15,4 3 0 16,8 5-1-16,2-1-7 15,6 5 3-15,4 1-3 16,6 3 4-16,5 2-1 16,3 1 3-16,0 1-4 0,3-1 6 15,-3-2 2 1,-3-3-1-16,-5-4 4 16,-8-5-2-16,-5-5 1 15,-8-12-12-15,-16 7-51 0,4-9-57 16,-10-3-44-16,-2-7-25 15,4 2-9-15,-4-6-3 16,6 4 118-16</inkml:trace>
  <inkml:trace contextRef="#ctx0" brushRef="#br0" timeOffset="15879.7996">13314 12419 1 0,'23'-6'0'0,"6"5"73"16,-1-5-49-16,9 0-2 0,-3-5-1 16,0 0 6-16,-2-5 15 15,-3 0 15-15,-5-1 11 16,-6-4 30-16,-5 6 6 16,-13-5-2-16,-5 8 2 15,-13-1-6-15,0 7-12 16,-9 3-19-16,1 8-38 15,0 5-29-15,-6 6 0 16,9 3 0-16,4 3 0 16,6 5-3-16,8-1-6 15,10 1 3-15,8-2 3 16,13-1-2-16,8-5-77 16,9-3-78-16,9-2-25 0,1-10-5 15,4-1 0-15,-2-12 1 16</inkml:trace>
  <inkml:trace contextRef="#ctx0" brushRef="#br0" timeOffset="16335.7843">13745 11673 178 0,'-11'-7'149'0,"-5"-3"-2"16,16 10-58-16,0 0 1 16,11 16-22-16,12 8-3 15,6 9-8-15,15 16-3 16,1 9-9-16,13 15-3 16,-3 11-16-16,1 9-25 0,-6 5-2 15,-9 5 2 1,-9-4-1-16,-14-2 1 0,-15-11-1 15,-10-7 1 1,-13-13 0-16,-10-11 4 0,-11-12-59 16,-8-13-77-16,-2-15-49 15,2-5-15-15,2-16-1 16,13-1-8-16</inkml:trace>
  <inkml:trace contextRef="#ctx0" brushRef="#br0" timeOffset="17899.7716">525 13148 114 0,'0'0'149'0,"0"0"-21"15,0 0-25-15,0-12 4 16,0 12-3-16,0-17-2 15,0 17-6-15,0-27-19 16,3 10-34-16,-1-7-43 16,2-2 0-16,3-4 0 15,-2-5 0-15,4-2 0 16,0-3 0-16,2-3 0 16,0 1 0-16,-1-2 0 15,1 4 0-15,-1 1 0 16,-1 4 0-16,-2 3 0 15,1 5 0-15,-3 8 0 0,0 2 0 16,-5 17 0-16,9-16 0 16,-9 16 0-16,0 0 0 15,0 0 0-15,7 11 0 16,-2 2 0-16,-1 9 0 16,5 4 0-16,2 8 0 15,3 6 0-15,2 4 0 16,4 8 0-16,4 2 0 0,0-2 0 15,-1-2 0-15,0-4 0 16,-2-6 0 0,-1-5 0-16,-5-3 0 15,0-9 0-15,-4-4 0 0,-4-6 0 16,-7-13 0-16,11 12 0 16,-11-12-9-16,0 0-104 15,5-11-49-15,-7-5-23 16,-1 2-5-16,-4-9-4 15,-1 2 25-15</inkml:trace>
  <inkml:trace contextRef="#ctx0" brushRef="#br0" timeOffset="18223.9082">596 12865 195 0,'0'0'195'16,"-11"-9"-33"-16,11 9-39 15,0 0-21-15,0 0-8 16,0 0-8-16,0 0-20 16,0 0-66-16,0 0 0 15,14 10 0-15,-1-8 0 16,1 2 0-16,4-2 0 15,5 0 0-15,1-4 0 16,2 0 0-16,1-2 0 16,-1 2-5-16,-3-4-113 15,-4 0-47-15,2 3-28 0,-9 0 3 16,-12 3-10-16,11-4 49 16</inkml:trace>
  <inkml:trace contextRef="#ctx0" brushRef="#br0" timeOffset="18664.0849">1048 12500 293 0,'0'0'200'16,"-5"15"-8"-16,5-15-62 15,0 16-42-15,0-16-11 16,7 15-34-16,-7-15-43 15,11 8 0-15,-11-8 0 16,0 0 0-16,14-12 0 16,-14 12 0-16,0-19 0 15,0 8 0-15,0 11 0 0,-6-21 0 16,6 21 0-16,-10-12 0 16,10 12 0-1,0 0 0-15,-14 7-6 16,17 4-145-16,-1 1-40 0,-4-1-4 15,4 8-6-15,-7-4 1 16</inkml:trace>
  <inkml:trace contextRef="#ctx0" brushRef="#br0" timeOffset="19132.0424">1224 12971 252 0,'0'0'168'16,"-18"-3"-31"-16,18 3-9 15,0 0-2-15,-11 3-13 16,11-3-21-16,0 0-85 16,-6 12-7-16,6-12 0 15,4 13 0-15,-4-13 0 16,10 16 0-16,-10-16 0 16,11 13 0-16,-11-13 0 15,13 8 0-15,-13-8 0 0,10-3 0 16,-10 3 0-16,0 0 0 15,6-17 0-15,-6 17 0 16,-1-13 0-16,1 13 0 16,0 0 0-16,-10-12 0 15,10 12 0-15,0 0 0 16,-13 5 0-16,13-5-33 16,-3 17-151-16,3-17-13 15,0 12-2-15,0-12-4 16,19 6-3-16</inkml:trace>
  <inkml:trace contextRef="#ctx0" brushRef="#br0" timeOffset="26847.4484">16030 12138 71 0,'-16'0'35'0,"16"0"9"16,-24 10 9-16,9 0 1 16,-1 2 16-16,0 4 12 15,-2 4 6-15,2 0 3 16,2 4-6-16,2-3-9 16,11 2-12-16,-2-4-7 15,10 3-20-15,-3-8-16 16,7-3-12-16,4-4-9 15,-2-6-4-15,3-3-1 16,-2-7-3-16,2-4-2 0,-3-7 0 16,3-3 3-16,-6-2 0 15,3 0 0-15,-6 1 4 16,0 3-5-16,-3 4 3 16,1 5-2-16,-5 12 8 15,0 0 0-15,0 0 5 16,0 0 0-16,11 27-4 15,-3-6 4-15,3 3-4 16,0 3-1-16,1-1-36 16,6 1-43-16,0-5-37 15,1-7-28-15,3-3-13 16,-6-11-8-16,4-2 0 16,-6-13 139-16</inkml:trace>
  <inkml:trace contextRef="#ctx0" brushRef="#br0" timeOffset="27162.9901">16329 11855 1 0,'0'0'37'0,"0"0"9"16,0 0 1-16,0 24 12 15,0-1 25-15,0 5 25 0,3 10 16 16,-6 2-10-16,4 7-8 16,-2 3-10-16,4 4-18 15,-5-7-17-15,7 0-24 16,-3-7-28-16,3-5-24 16,1-3-27-16,-3-10-34 15,4-3-19-15,-7-8-30 16,0-11-29-16,0 0-11 15,0 0-3-15,-14-2-1 16,-1-16 153-16</inkml:trace>
  <inkml:trace contextRef="#ctx0" brushRef="#br0" timeOffset="27328.8575">16143 12203 39 0,'16'-9'97'0,"5"7"-27"15,4-1-49-15,7 1-16 16,7-1-19-16,4 0-27 16,7 4-30-16,-6-6-20 15,6 7 77-15,-14-6 14 16</inkml:trace>
  <inkml:trace contextRef="#ctx0" brushRef="#br0" timeOffset="27839.3321">16925 11887 76 0,'-2'16'135'0,"-3"-2"-22"16,1 8-20-16,4 4 0 16,-2 5 14-16,4 5 0 15,-4 0-12-15,8 4-16 16,-3-4-21-16,6 4-18 0,2-8-13 16,5 0-27-16,5-7 0 15,0-2 0 1,5-4 0-16,0-6-3 15,3-5 1-15,-2-6 1 0,1-5 0 16,-3-9 0-16,-2-4 0 16,-2-6 6-16,-5-2-8 15,-3-4 7-15,-6-1-3 16,-4 2 1-16,-3 3-2 16,-5 5 0-16,-5 9 0 15,-1 5 0-15,-2 7 0 16,-1 8 0-16,2 4 0 15,6 6 0-15,6 4 0 16,4 2-7-16,10 2-73 16,2-3-49-16,11-2-35 15,7-1-21-15,0-9-7 16,8 1-3-16,-6-11 125 0</inkml:trace>
  <inkml:trace contextRef="#ctx0" brushRef="#br0" timeOffset="28247.6124">17564 12053 110 0,'-27'-11'151'16,"6"11"-27"-16,3 7-6 15,-3 3-9-15,8 7 2 16,0-1-5-16,5 7-15 15,1-2-27-15,11 4-25 0,-4-3-39 16,8-1 0-16,3 0 0 16,2-4 0-16,-3-4 0 15,3-5 0-15,1 0-9 16,-1-9-18-16,2-3-2 16,-4-6 2-16,0-1-1 15,-1-5 7-15,-2 4-2 16,-1-1 9-16,-7 13 7 15,9-17 22-15,-9 17 13 16,0 0 2-16,0 0 0 16,7 12-3-16,-4 0-3 15,0 6-13-15,7 2-32 0,-1-3-60 16,9 1-52-16,3-2-33 16,0-5-15-16,5-3-10 15,0-9 2 1</inkml:trace>
  <inkml:trace contextRef="#ctx0" brushRef="#br0" timeOffset="28599.8133">17974 12068 238 0,'0'0'158'0,"-27"-5"-35"16,6 5-30-16,3 3-3 0,-5-1-11 15,7 5-4-15,-5-2-14 16,10 4-14-16,0 1-20 16,6 4-6-1,8-1-10-15,2 5-11 0,6 2 0 16,2 0 0-16,5 5 0 16,-2-1 0-16,0-2 0 15,0-1 0-15,-6-4 0 16,1-3 0-16,-9-2 0 15,-2-12 0-15,-13 15 0 16,-3-14 0-16,0 3-50 16,-7-7-27-16,4 3-30 15,-1-3-27-15,1-3-29 0,8-3-9 16,4-7-9-16,10 4 43 16</inkml:trace>
  <inkml:trace contextRef="#ctx0" brushRef="#br0" timeOffset="28936.4271">18126 11809 60 0,'3'22'145'16,"-8"-8"26"0,-1 3-53-16,1 11-10 15,-4 5 0-15,5 7 0 0,-6 2-4 16,4 8-16-16,-2-1-75 16,3 3-13-16,4-3 0 15,1-5 0-15,0-10 0 16,1-9-13-16,4-3-76 15,-2-8-49-15,-3-14-27 16,0 0-12-16,0 0-10 16,0-22-1-16</inkml:trace>
  <inkml:trace contextRef="#ctx0" brushRef="#br0" timeOffset="29091.984">17940 12130 319 0,'7'-11'140'0,"2"-2"-35"15,9 3-46-15,7 2-29 16,10 2-47-16,7 2-49 16,5-3-46-16,5 10-27 15,-7-7-10-15,10 9-8 16,-10-6 145-16</inkml:trace>
  <inkml:trace contextRef="#ctx0" brushRef="#br0" timeOffset="30035.7481">19214 12066 301 0,'-21'9'196'0,"3"3"-27"0,1 5-52 16,-2-2-17-16,5 7-7 15,0-5-46-15,12 3-47 16,4 0 0-16,3-4 0 16,6-1 0-16,5-4 0 15,0-2 0-15,2-4 0 16,1-5 0-16,-4-6 0 16,1-7 0-16,-1-2 0 15,-4-8 0-15,-4-3 0 16,2-2 0-16,-2-1 0 15,-1 1 0-15,2 1 0 16,-4 5 0-16,5 4 0 16,-2 6 0-16,-7 12 0 0,22-5 0 15,-7 13 0-15,1 7 0 16,2 4 0-16,2 7 0 16,-2 3 0-1,3 4 0-15,-1 2 0 0,-4-3 0 16,0-3 0-16,-2-4 0 15,-5-6 0-15,-3-6 0 16,-6-13 0-16,0 0 0 16,3-12 0-16,-6-4 0 15,0-3 0-15,0-3 0 16,1-5 0-16,2 0 0 16,5 3 0-16,-2 2 0 15,5 3 0-15,-3 3 0 0,3 4 0 16,-8 12 0-1,18-11 0-15,-7 13 0 16,2 6 0-16,-2 1 0 16,5 5 0-16,-1 0 0 0,6 1 0 15,5-1 0-15,1 0 0 16,-2-6 0-16,2-2 0 16,0-3 0-16,1-6 0 15,-4-1 0-15,-3-5 0 16,-5-4 0-16,-4-1 0 15,-3 0 0-15,-9 0 0 16,-5 2 0-16,-6 1 0 16,-2 5 0-16,-6 6 0 15,-2 4 0-15,1 7 0 16,4 2 0-16,5 4 0 16,11 3 0-16,8 1 0 15,16 5 0-15,10-9-113 0,11 1-54 16,15-2-28-16,-2-9 4 15,9 1-2-15,-6-11 30 16</inkml:trace>
  <inkml:trace contextRef="#ctx0" brushRef="#br0" timeOffset="30523.9387">20685 11533 330 0,'-8'14'193'15,"-3"3"-13"-15,0 6-68 16,6 11-20-16,-2 4-11 15,5 9-46-15,-2-2-35 16,6 1 0-16,2 1 0 16,3-2 0-16,4-2 0 15,-1-2 0-15,1-5 0 16,0-4 0-16,4-2-5 16,-7-7-96-16,2-1-23 15,-4-7-34-15,-6-15-13 16,0 0-13-16,0 0-3 15,3-14 95-15</inkml:trace>
  <inkml:trace contextRef="#ctx0" brushRef="#br0" timeOffset="30799.636">20259 11616 219 0,'0'0'147'0,"-10"-20"-37"16,10 20 7-16,0 0-14 15,5-13-14-15,11 14-11 16,2-4-15-16,11 3-7 16,5-3-18-16,13 2-35 0,5 0-3 15,7 0 0-15,3 2-11 16,-3-2-76-1,3 3-48-15,-6 3-22 16,-8-4-24-16,-4 6-3 0,-13-5-5 16</inkml:trace>
  <inkml:trace contextRef="#ctx0" brushRef="#br0" timeOffset="31155.3131">20945 11736 199 0,'-3'25'136'0,"10"8"4"16,0 2-71-16,-3 5-4 15,4 3 5-15,-2-2 0 16,1 0-6-16,-1-5-7 16,-1-2-14-16,-2-9-14 0,1-3-1 15,-4-8-8-15,0-14-3 16,0 0-3-16,0 0-12 15,-7-17-2-15,2-6 0 16,-1-8 0-16,1-3 0 16,0-5 0-16,2-1 0 15,0 0 0-15,6 3 0 16,0 4 0-16,5 4-19 16,3 8-88-16,1 6-40 0,4 1-30 15,2 8-11 1,0 1-4-16,4 8 1 15</inkml:trace>
  <inkml:trace contextRef="#ctx0" brushRef="#br0" timeOffset="31543.4709">21279 11822 293 0,'0'0'194'0,"-6"23"-3"16,1-5-68-16,3 2-40 15,4 5-9-15,0 1-13 16,6 2-57-16,3-3-4 16,0-2 0-16,2-2 0 15,4-4 0-15,-3-4 0 16,2-4 0-16,-3-7 0 0,3-4 0 16,-5-7 0-16,1-4 0 15,1-8 0-15,-2-3 0 16,-1-5 0-16,-1-2 0 15,-2 0 0-15,-1 3 0 16,-1 3 0-16,-3 5 0 16,1 6 0-16,-3 14 0 15,0 0 0-15,0 0 0 16,7 11 0-16,-3 9 0 16,1 3 0-16,2 4 0 15,4 2 0-15,2-1-25 16,3 1-109-16,3-2-37 15,-6-10-17-15,5-1-1 0,-3-11 1 16,1-2 61-16</inkml:trace>
  <inkml:trace contextRef="#ctx0" brushRef="#br0" timeOffset="31882.9893">21649 11988 133 0,'11'-19'115'0,"-11"19"7"15,14-9-59-15,-14 9-35 16,20-12-4-16,-5 4 4 16,0-2-3-16,1-3-1 15,0 0-11-15,0-1 0 16,-5-1 8-16,-1-2 23 0,-2 1 16 16,-8-3 3-16,0 4 2 15,-11-1 3-15,11 16-2 16,-23-21-18-1,10 17-48-15,-8 3 0 0,5 8 0 16,0 6 0-16,3 6 0 16,6 5 0-16,4 4 0 15,8 5 0-15,8 0 0 16,13 2 0-16,6-6-123 16,9-6-52-16,12 2-11 15,0-12-3-15,12 0-5 16,1-11 39-16</inkml:trace>
  <inkml:trace contextRef="#ctx0" brushRef="#br0" timeOffset="32631.8949">23088 11520 335 0,'0'0'129'16,"-5"-16"-7"-16,5 16-10 15,0 0-15-15,0 0-19 16,-3 12-7-16,6 3-18 16,5 8-27-16,0 1-26 15,8 7 0-15,-1 0 0 16,6 2 0-16,6-1 0 16,-1-4 0-16,5-6 0 15,-1-6 0-15,0-7 0 16,0-8 0-16,-1-5 0 0,-4-9 0 15,0-5 0-15,-2-7 0 16,-5-7 0-16,3-3 0 16,-5-2 0-16,0 1 0 15,-3 0 0-15,-3 6 0 16,1 7-19-16,-9 5-112 16,-2 5-31-16,0 13-26 15,0 0 1-15,0 0-2 16,-20 16 43-16</inkml:trace>
  <inkml:trace contextRef="#ctx0" brushRef="#br0" timeOffset="32923.7794">23270 11850 249 0,'-5'17'177'0,"10"1"-18"16,6 5-43-16,-4-1-15 16,4 5-15-16,-4-3-10 15,7 3-17-15,-9-3-59 16,3 3 0-16,-3-3 0 16,0-1 0-16,-3-1 0 15,-2-5 0-15,6 0-42 16,-8-6-69-16,2-11-31 0,10 14-33 15,-10-14-1-15,16-6-15 16,-8-9 6 0</inkml:trace>
  <inkml:trace contextRef="#ctx0" brushRef="#br0" timeOffset="33366.9897">23555 12003 298 0,'-5'11'145'16,"5"-11"-4"-16,0 0-84 16,21-4-38-1,-5 3-5-15,6-4-4 16,-1-1-2-16,2-4-1 0,1-2-5 15,-1-2 0-15,-4-5 0 16,-3 1 4-16,-5-1 1 16,-4 0 11-16,-5-1 8 15,-4 3 18-15,-9-2 2 16,1 6 3-16,-8-2 1 16,-3 8-5-16,-3 1-18 15,-2 7-27-15,-1 4 0 16,4 8 0-16,1 8 0 15,1 5 0-15,8 8 0 16,3 1 0-16,10 4 0 16,10 1 0-16,9-2 0 15,12-5 0-15,6-2 0 0,5-9-91 16,8-3-65-16,5-4-24 16,0-11 0-16,4 0-6 15,-10-13-3-15</inkml:trace>
  <inkml:trace contextRef="#ctx0" brushRef="#br0" timeOffset="33751.8402">24239 11749 407 0,'-21'-10'189'0,"-8"1"-2"0,-2 2-86 16,9 8-39-16,-3-1-14 15,6 6-19-15,0-2-29 16,2 1 0-16,6 3 0 16,11-8 0-16,-11 21 0 15,11-9 0-15,3 3 0 16,7 1 0-16,1 4 0 16,4 5 0-16,2 2 0 15,4 3 0-15,-1 2 0 16,3 0 0-16,-2 1 0 15,-2-1 0-15,-4-4 0 16,-4-5 0-16,-3-3 0 16,-11-6 0-16,-7-7 0 0,-8-2 0 15,-6-6 0-15,-7-4 0 16,0 2-39-16,-10-2-112 16,2-1-29-16,3 3-12 15,-1 0 0-15,10 6-5 16</inkml:trace>
  <inkml:trace contextRef="#ctx0" brushRef="#br0" timeOffset="35084.71">23007 12508 393 0,'0'0'150'16,"19"6"-40"-16,6-5-77 16,9 4 9-16,14-6 13 0,15 3 1 15,11-3-5-15,10 5-2 16,5-7-3-16,13 6-8 16,1-4-38-1,4 3 0-15,-4 3 0 0,-8 0 0 16,-6 0 0-16,-8 0 0 15,-13-1 0-15,-7 0 0 16,-13 0 0-16,-9-2 0 16,-3-2 0-16,-6-2 0 15,-2-1 0-15,-4 0 0 16,2-1 0-16,-4 0 0 16,-4 2 0-16,0-3 0 15,-5 4 0-15,-13 1 0 0,15-3 0 16,-15 3 0-16,0 0 0 15,0 0 0 1,0 0 0-16,0 0 0 16,0 0 0-16,0 0 0 0,0-13 0 15,0 2 0-15,0-4 0 16,0 0 0-16,-2-7 0 16,2-4 0-16,2-8 0 15,1-7 0-15,1-10 0 16,3-13 0-16,4-11 0 15,1-13 0-15,4-5 0 16,0-8 0-16,0-2 0 16,-5 1 0-16,-4 7 0 15,-5 9 0-15,-6 10 0 16,-4 14 0-16,-3 11 0 16,-2 10 0-16,-3 9 0 15,0 6 0-15,1 7 0 0,4 3 0 16,0 4 0-16,-1 2 0 15,12 10 0-15,-18-14 0 16,7 8 0-16,11 6 0 16,-23-10 0-16,7 5 0 15,-6 0 0-15,-6-2 0 16,-11-2 0-16,-9-2 0 16,-13-1 0-16,-12-1 0 0,-11-2 0 15,-10-2 0 1,-6-2 0-16,-9-3 0 15,-1 0 0-15,-5 0 0 16,7 1 0-16,5 2 0 0,7 3 0 16,12 3 0-16,13 3 0 15,12 5 0-15,13 5 0 16,12 5 0-16,12 5 0 16,1 3 0-16,11 3 0 15,-3 1 0-15,4 1 0 16,0 0 0-16,0 1 0 15,2-1 0-15,-2-4 0 16,2 1 0-16,-2 5 0 16,2 0 0-16,-2 9 0 15,2 7 0-15,-1 8 0 16,-5 9 0-16,0 7 0 16,-1 8 0-16,-1 5 0 0,-1 6 0 15,1 3 0-15,4 3 0 16,0 2 0-16,4 1 0 15,2 0 0-15,1-2 0 16,7-2 0-16,0-4 0 16,2-5 0-16,0-11 0 15,1-8 0-15,2-10 0 16,-1-8 0-16,-3-10 0 16,0-8 0-16,-1-7 0 15,-3-13 0-15,5 12 0 16,-5-12 0-16,0 0 0 15,0 0 0-15,0 0 0 16,16-6 0-16,-5-1-29 0,9-4-156 16,12 3-11-16,0-10-3 15,13 5-7 1,4-8-1-16</inkml:trace>
  <inkml:trace contextRef="#ctx0" brushRef="#br1" timeOffset="62443.694">665 14824 1023 0,'31'-19'0'0,"3"4"0"0,-2 7 0 0,-1 3 0 16,-4 7 0-16,-1 4 0 0,-5 5 0 0,-3 4 0 16,-2 3 0-16,-2 3 0 0,-4-2 0 15,-2 3 0-15,-1-1 0 0,-4 0 0 0,-3-1 0 16,-3 1 0-16,-4-3 0 0,-4 4 0 0,-2-1 0 15,-3 1 0-15,0-2 0 0,-2 0 0 0,2-4 0 16,0-3 0-16,1-2 0 0,-1-2 0 0,5-3 0 16,-2 0 0-16,1 1 0 0,-2-2 0 0,14-5 0 15,-20 8 0-15,20-8 0 0,-14 6 0 0,14-6 0 16,0 0 0-16,0 0 0 0,0 0 0 0,0 0 0 16,0 0 0-16,0 0 0 0,0 0 0 0,0 0 0 15,0 0 0-15,0 0 0 0,0 0 0 0,0 0-2 16,0 0-2-16,0 0 1 0,0 0 0 15,7-12 1-15,-7 12 0 0,19-8 2 0,-6 2 0 16,3-2 0-16,5 1 1 0,3 1-1 0,4-1 2 16,2 2-2-16,-1 1 0 0,1 3 0 0,-3 2 4 15,-1 2-2-15,-2 2 1 0,-5 2-2 0,-1 3 2 16,-7 3-3-16,-1-1 0 0,-2 0 0 0,-3 3 0 16,-5 1 0-16,0 1 0 0,-5 3 0 0,-3 4 0 15,-5 0 0-15,0 5 0 0,-5 2 0 0,-2 0 0 16,-3 1 0-16,-3-3 0 0,4-3 0 0,-3-4 0 15,2-4 0-15,-2-4 0 0,0-1 0 0,-2-4 0 16,1 2 0-16,2-2 0 0,0-1 0 16,0-3-34-16,8 5-92 0,2-3-49 0,14-7-18 15,0 0-7-15,0 0 2 0,0 0 102 0</inkml:trace>
  <inkml:trace contextRef="#ctx0" brushRef="#br1" timeOffset="63619.8689">717 14795 74 0,'0'0'111'0,"-5"-13"-19"0,5 13-3 16,0 0 5-16,-8-14 3 15,8 14 5-15,0 0-5 16,0 0-10-16,0 17-20 15,8 3-14-15,-5 0-14 16,8 11-18-16,-4 4-21 16,4 8 0-16,-1 3 0 15,1 3 0-15,-4 2 0 16,-1-1 0-16,1-2 0 16,-2 0 0-16,1-6 0 15,-3-5 0-15,-1-5 0 16,1-7 0-16,-3-4 0 15,2-5 0-15,-2-16 0 0,0 16 0 16,0-16 0-16,0 0 0 16,0 0 0-16,-2-18 0 15,-1 1 0-15,1-8 0 16,-3-7 0-16,-1-7 0 16,1-7 0-16,-4-5 0 15,2-4 0-15,0 3 0 16,1-1 0-16,-2 4 0 15,2 1 0-15,-1 6 0 16,2 1 0-16,-1 9 0 16,1 1 0-16,3 6 0 15,-1 4 0-15,1 4 0 16,-1 5 0-16,3 12 0 0,-1-13 0 16,1 13 0-16,0 0 0 15,0 0 0-15,0 0 0 16,-5 17 0-16,3-4 0 15,2 5 0-15,-5 5 0 16,2 5 0-16,0 5 0 16,-2 3 0-16,0 7 0 15,-4 3 0-15,2 7 0 16,-1 1 0-16,0 2 0 16,0 2 0-16,3 0 0 15,-2 0 0-15,4-4 0 16,1-7 0-16,4-4 0 15,1-5 0-15,-1-7 0 0,0-4 0 16,1-4 0-16,-3-4 0 16,2-6 0-16,-2-13 0 15,11 16-68-15,-11-16-59 16,21-11-44-16,-5 0-25 16,2-11-3-16,5-2-2 15,-1-14 141-15</inkml:trace>
  <inkml:trace contextRef="#ctx0" brushRef="#br1" timeOffset="64402.2581">1652 14553 508 0,'2'13'200'16,"-4"2"-30"-16,0-2-98 16,4 4-24-16,-2-2-23 15,2 1-25-15,-2-4 0 0,0-12 0 16,2 18 0-16,-2-18 0 16,5 18-30-16,-5-18-114 15,0 0-43-15,9 19-10 16,-9-19 0-16,4 14-4 15</inkml:trace>
  <inkml:trace contextRef="#ctx0" brushRef="#br1" timeOffset="64648.0602">1789 14957 675 0,'0'0'200'16,"0"0"-57"-16,-3 17-138 0,3-17-5 15,-2 16 0-15,2-16 0 16,-3 16 0-16,3-16 0 16,0 13 0-16,0-13 0 15,0 15 0-15,0-15 0 16,3 14 0-16,-3-14 0 16,7 15-17-16,2-4-72 15,-9-11-54-15,20 9-48 16,-1-7-1-16,-1-10-10 15,4-1 14-15</inkml:trace>
  <inkml:trace contextRef="#ctx0" brushRef="#br1" timeOffset="66951.8013">2879 14026 141 0,'0'0'169'0,"-5"-11"-19"16,5 11-35-16,-11-1-4 16,-2-2-6-16,13 3-10 15,-26 10-15-15,13 3-23 16,-6 1-57-16,1 6 0 16,-3 5 0-16,-2 6 0 15,1 6 0-15,-1 6 0 16,-1 3 0-16,1 4 0 15,4 3 0-15,0 3 0 16,3 7 0-16,7 2 0 16,3 1 0-16,6-1 0 15,3-1 0-15,5-2 0 16,3 0 0-16,7-2 0 0,3-6 0 16,4-1 0-16,7-3 0 15,2-4 0-15,3-2 0 16,3-7 0-16,4-7 0 15,-4-5 0-15,7-5 0 16,-5-13-87-16,2-6-91 16,-1-6-15-16,-2-14-6 15,2-2-6-15,-4-12 45 16</inkml:trace>
  <inkml:trace contextRef="#ctx0" brushRef="#br1" timeOffset="68747.5394">3899 14307 106 0,'-4'-11'86'16,"4"11"10"-16,0 0 6 16,-7-12 12-16,7 12 1 15,0 0 1-15,0 0-9 16,0 0-26-16,-3 12-20 16,3-1-24-16,5 10-35 15,-2 1-2-15,3 8 0 0,1 5 0 16,-2 4 0-16,1-1 0 15,-1 0 0-15,-2-1 0 16,4-2 0-16,-3-7 0 16,0-4 0-16,-1-6 0 15,2-6 0-15,-5-12 0 16,6 14 0-16,-6-14 0 16,0 0 0-16,-3-19 0 15,0 4 0-15,-2-7 0 16,-2-5 0-16,0-6 0 15,-2-2 0-15,3-4 0 16,-2 2 0-16,1 2 0 16,3 3 0-16,2 6 0 0,-1 2 0 15,1 9 0-15,2 4 0 16,0 11 0-16,0 0 0 16,0 0 0-1,0 0 0-15,0 0 0 0,2 28 0 16,1-6 0-16,3 6 0 15,1 6 0-15,1 2 0 16,0 2 0-16,2-3 0 16,-2-1 0-16,1-3 0 15,1-5 0-15,-2-6 0 16,4 1-55-16,-3-9-112 16,-9-12-23-16,26 14-8 15,-15-17-4-15,7-1-6 0</inkml:trace>
  <inkml:trace contextRef="#ctx0" brushRef="#br1" timeOffset="69335.6775">5112 14583 234 0,'0'0'166'15,"0"0"10"-15,0 0-53 16,0 0-33-16,7 23-14 0,-7-7-7 16,7 10 1-16,-3-2-51 15,4 9-19-15,-5 0 0 16,0 0 0-16,-1 1 0 16,-2 0 0-16,-5-5 0 15,-1-1 0-15,-6-2 0 16,-4-4 0-16,-2-1 0 15,-4-2 0-15,1-3 0 16,-2-9 0-16,5 3-77 16,-1-9-93-16,8-6-20 15,11 5-10-15,0-31 0 16,14 10 15-16</inkml:trace>
  <inkml:trace contextRef="#ctx0" brushRef="#br1" timeOffset="70807.7564">6845 14116 53 0,'-7'-21'77'0,"0"3"16"16,0 1 36-16,-5-5-8 15,4 4 0-15,-8-5 0 16,0 7-4-16,-5-4-10 15,3 11-23-15,-5-4-84 16,1 5 0-16,-1 2 0 16,-1 3 0-16,2 5 0 15,-1 0 0-15,0 3 0 16,-1 6 0-16,-2 5 0 16,2 6 0-16,-2 7 0 15,2 5 0-15,-2 5 0 16,5 5 0-16,3 4 0 15,4 2 0-15,6-2 0 0,5-2 0 16,10-2 0-16,5-3 0 16,10-4 0-16,6-6 0 15,4-5 0-15,7-8 0 16,3-3 0-16,2-7 0 16,4-7 0-16,-3-3 0 15,-1-7 0-15,-6-5 0 16,1-4 0-16,-5-7 0 15,-3-3 0-15,-7-6 0 16,-6-4 0-16,-4 0 0 16,-7-6 0-16,-5 2 0 15,-9 0 0-15,-4 2 0 16,-10 2 0-16,-4 6 0 0,-5 2 0 16,-4 5 0-16,-5 6 0 15,-1 4 0 1,1 7 0-16,-3 1 0 0,8 9-36 15,0 0-122-15,7 0-31 16,9 1-4-16,7-8-3 16,11 5-4-16</inkml:trace>
  <inkml:trace contextRef="#ctx0" brushRef="#br1" timeOffset="72723.9134">8554 14218 108 0,'0'0'148'0,"0"0"4"15,12 7-23-15,-3 4-15 16,-2 3-15-16,9 8-6 16,-5-2-3-16,7 8-21 15,-6 0-48-15,2 2-21 16,-3-2 0-16,-1 1 0 16,-7-4 0-16,-3 1 0 15,-6-1 0-15,-4 0 0 16,-3-3 0-16,-5-2 0 15,-1 4 0-15,1-6 0 16,2-1 0-16,0-9-15 16,16-8-50-16,-11 11-40 0,11-11-49 15,19-11-29-15,0-4-14 16,12-5-5-16,5-8 101 16</inkml:trace>
  <inkml:trace contextRef="#ctx0" brushRef="#br1" timeOffset="74051.8256">9943 13886 157 0,'-5'-20'114'0,"-4"0"16"16,2 1-2-16,-4-1 1 16,1 5-11-16,-5-2-17 15,4 7-21-15,-10-1-25 16,7 5-44-16,-4 3-11 15,0 1 0-15,-5 5 0 16,1 3 0-16,1 5 0 0,-5 4 0 16,5 5 0-16,2 6 0 15,1 2 0-15,3 5 0 16,6 2 0-16,7 3 0 16,2 1 0-16,7 1 0 15,7-4 0-15,4 0 0 16,5-2 0-16,4-4 0 15,2-3 0-15,6-4 0 16,1-2 0-16,3-8-5 16,0-3 3-16,-1-4 0 15,-1-5 1-15,-6-3-1 16,2-6-1-16,-3-4 1 16,-10-7 3-16,1-6 3 0,-5-5-5 15,-5-10-1-15,-2-3 2 16,-7-7 0-16,-4-1 4 15,-5 0-1-15,-5 1 3 16,-1 5-4-16,-8 5-2 16,-1 11 0-16,-6 3 0 15,-4 10 0-15,-4 7 0 16,-2 7 0-16,-6 5 0 16,-4 5 0-16,-4 6 0 15,-1 3 0-15,3 3 0 16,0 2 0-16,14 6-48 15,2-3-84-15,18-2-49 16,16-2-9-16,18-9-9 0,16 4-4 16</inkml:trace>
  <inkml:trace contextRef="#ctx0" brushRef="#br1" timeOffset="74967.677">11296 14151 154 0,'0'0'153'15,"16"11"-17"-15,-4-5-26 16,7 6-14-16,-3 1-2 16,4 6-2-16,-1-1-13 15,0 10-24-15,-9-2-24 16,-4 2-29-16,-3 0 3 0,-6 2-7 16,-3-2 4-16,-7-2-5 15,-2-5 3-15,-1-4 2 16,-3-4-3-16,-2-5-2 15,5 0-33-15,-5-9-55 16,21 1-58-16,-11-11-31 16,12-5-15-16,14-4-4 15,7-9 48-15</inkml:trace>
  <inkml:trace contextRef="#ctx0" brushRef="#br1" timeOffset="75667.6909">12444 13580 143 0,'0'0'132'0,"-10"-15"-3"15,10 15 0-15,-20-15-3 16,8 9-5-16,-1 5-20 16,-6-1-19-16,1 10-34 15,0 4-53-15,-3 5 2 16,-1 7 3-16,-1 8-3 15,2 7 4-15,5 7-1 0,3 4 1 16,6 2-2 0,7 2 1-16,7-3-4 15,11-6 0-15,7-5 3 16,8-6-2-16,4-11 0 0,7-6 0 16,2-9 3-16,-3-9 0 15,0-8 0-15,-4-8 2 16,-5-7-3-16,-7-7 2 15,-6-7-2-15,-11-5 0 16,-4-5-1-16,-9-4 6 16,-8-2 4-16,-7 3 1 15,-9 1 2-15,-4 5-4 16,-4 8-4-16,-1 5-3 0,-3 9 0 16,5 8 0-1,2 7 0-15,9 9-49 16,4 1-61-16,19-2-52 15,-5 22-19-15,15-8-17 0,11 1 4 16,3 1 66-16</inkml:trace>
  <inkml:trace contextRef="#ctx0" brushRef="#br1" timeOffset="76171.8192">12916 13148 320 0,'0'0'157'0,"17"-2"-24"15,1 10-17-15,6 2-20 16,12 14-15-16,-2 7-6 0,16 15-30 15,-2 9-45-15,7 12 0 16,-3 11 0-16,3 7 0 16,-7 5 0-16,-7 5 0 15,-6-3 0-15,-9 0 0 16,-12-2 0-16,-14-4 0 16,-14-5 0-16,-12-6 0 15,-13-7 0-15,-7-6 0 16,-6-5-29-16,-3-8-129 15,7-10-35-15,12-9-18 16,4-10 1-16,17 2-6 16</inkml:trace>
  <inkml:trace contextRef="#ctx0" brushRef="#br1" timeOffset="81961.3944">14992 13658 68 0,'3'-13'78'0,"-6"-1"12"0,-5 1 15 16,8 13 24-1,-21-21 1-15,7 15-10 16,-9-5-13-16,5 9-10 15,-14-3-21-15,4 7-53 0,-6-2-23 16,0 5 0-16,-3 1 0 16,2 3 0-16,2 2 0 15,3 1 0-15,6 1 0 16,6 1 0-16,8 0 0 16,5 1 0-16,15 2 0 15,8-1 0-15,9 1 0 16,7 1 0-16,8 7-1 15,0 1 1-15,5 7 1 16,-4 5-1-16,-2 3 0 16,-9 4 0-16,-7 5 0 15,-6-2 0-15,-11-3 0 16,-10-4 0-16,-9-6 0 0,-7-7 0 16,-12-9 0-16,-6-7 0 15,-11-10 0-15,2-5 0 16,-5-7 0-16,6-7 0 15,6-5 0-15,5-6-1 16,14 2-65-16,4-9-41 16,15 6-38-16,10-3-32 15,8 2-16-15,9 5-5 16,4 0 63-16</inkml:trace>
  <inkml:trace contextRef="#ctx0" brushRef="#br1" timeOffset="82455.1361">15161 13640 215 0,'0'0'157'0,"0"0"7"15,0 0-53-15,-14 21-27 16,17 7-13-16,-3 0-6 15,7 13-2-15,-1 2-11 16,7 7-14-16,0-1-42 16,5-1 3-16,1-3-3 15,2-6 4-15,0-7 0 0,-3-8 2 16,-2-8-1-16,0-11 2 16,-3-11 0-16,0-10-2 15,-7-9 1 1,1-9-2-16,-2-7 0 15,-3-7 0-15,-2-1 0 0,-2 1 0 16,-1 5 0-16,-1 7 0 16,1 7 0-16,-2 8 0 15,4 9-1-15,1 12 0 16,0 0 1-16,-2 17 1 16,5 8 0-16,2 8-1 15,5 6 0-15,1 5 0 16,2 4 0-16,3-1 0 0,0-4 0 15,2-6 0-15,-2-6-44 16,-1-12-58-16,1-9-60 16,-3-9-21-1,-2-13-4-15,1-9-5 0,-6-12 40 16</inkml:trace>
  <inkml:trace contextRef="#ctx0" brushRef="#br1" timeOffset="83111.7769">15626 13663 53 0,'0'0'107'0,"7"29"-28"0,-2-2-27 16,1 2 7-16,4 7 3 16,-2 3-5-1,2 0-2-15,-2 1-7 16,2-3-16-16,-1-3-16 0,1-4-6 15,-7-11 37-15,5-1-1 16,-8-18 1-16,0 0-1 16,0 0 3-16,-3-19-1 15,-4-8 4-15,3 2-6 16,-1-8-43-16,0-4-3 16,3 1 1-16,-2 2-3 15,5 4 3-15,4 4-3 16,3 6 1-16,3 9-1 15,5 8 1-15,2 9 2 16,3 7-2-16,-1 8 3 16,7 8-1-16,-4 5 2 15,2 5-3-15,-2-1 3 0,-2-1-2 16,-3-2-1-16,-2-7 1 16,-3-5 1-16,-5-6 0 15,-5-6-2-15,-3-11 0 16,0 0 0-16,-3-11 0 15,-5-8 0-15,2-4 0 16,-1-6 0-16,2-6 0 16,0-5 0-16,8-3 0 15,1 0-2-15,7 2 4 16,2 2-2-16,5 5 0 16,0 5 0-16,7 11 0 15,-2 7 0-15,1 9 0 16,-1 10 0-16,-2 9 0 0,-2 10 0 15,-4 8 0-15,1 5 0 16,-5 1 0-16,1 2 0 16,-5 1 0-16,0-5-20 15,4 0-71-15,-4-6-49 16,4-7-30-16,3-3-20 16,0-7 0-16,11-1-6 15</inkml:trace>
  <inkml:trace contextRef="#ctx0" brushRef="#br1" timeOffset="83915.7825">16900 13713 213 0,'-11'-6'191'0,"11"6"-31"0,0 0-37 16,0 0-14-16,0 0-16 15,0 0-16 1,0 0-20-16,11-7-57 16,1 5 0-16,10 0 0 0,4 0 0 15,8-2 0-15,5 0 0 16,4 1 0-16,0-3 0 16,3 1 0-16,-7 2 0 15,0 4-71-15,-10-2-32 16,-5 6-36-16,-9 0-25 15,-15-5-20-15,11 16-6 16,-11-16 19-16</inkml:trace>
  <inkml:trace contextRef="#ctx0" brushRef="#br1" timeOffset="84167.5563">16952 13880 204 0,'-11'0'193'0,"11"0"-9"16,-13-1-53-16,13 1-28 15,0 0-14-15,0 0-13 16,23-2-33-16,-7 0-43 16,11-1 0-16,9 0 0 15,12-2 0-15,9 1-18 16,4-4-104-16,8 0-60 15,4 4-6-15,-5-4-5 16,3 10-4-16,-11-5 75 16</inkml:trace>
  <inkml:trace contextRef="#ctx0" brushRef="#br1" timeOffset="84935.3345">18102 13425 120 0,'6'-17'120'0,"-6"-3"-9"16,-2 1 10 0,4 5-3-16,-2-2-8 0,0 16-4 15,-4-15-12-15,4 15-15 16,-2 13-35-16,4 6-44 15,2 11 0-15,1 5 0 16,-3 11 0-16,3 8 0 16,1 4 0-16,-1 1 0 15,3 0 0-15,0-3 0 16,-3-6 0-16,4-6 0 16,-2-10 0-16,1-7 0 0,0-8 0 15,-1-5 0 1,-7-14 0-16,0 0 0 0,4-14 0 15,-8-4 0 1,-1-10 0-16,-2-7 0 0,-4-12 0 16,0-4 0-16,1-7 0 15,-1-3 0-15,-1 0 0 16,3 2 0-16,-2 4 0 16,4 6 0-16,2 10 0 15,-1 9 0-15,4 7 0 16,-1 9 0-16,3 14 0 15,0 0-63-15,16 8-108 16,2 9-20-16,3 0-4 0,6 7-7 16,-1 0 2-1</inkml:trace>
  <inkml:trace contextRef="#ctx0" brushRef="#br1" timeOffset="86083.2997">18911 13258 220 0,'-10'-6'86'0,"10"6"-5"15,0 0-4-15,-13-6-7 16,13 6-10-1,0 0-5-15,0 12-13 0,0-12-8 16,18 18-1-16,-2-3-5 16,7-2-4-16,4 2-6 15,7 1-1-15,3-1-7 16,7-1-1-16,-1 0-3 16,4 0-4-16,-3-1 3 15,-5 0-1-15,-3 0 3 16,-6-4 1-16,-5 4 8 15,-10-6 12-15,-2 1 1 0,-13-8 2 16,6 13-8 0,-6-13-23-16,-9 12 0 0,9-12 0 15,-21 14 0 1,6-3 0-16,-4 1 0 0,-4 4 0 16,-4 1 0-16,-2 3 0 15,1-1 0-15,1 0 0 16,-1 1 0-16,6-2 0 15,-1 0 0-15,9 0 0 16,-2-6-25-16,12 1-94 16,-4-2-34-16,8-11-32 15,10 15-9-15,3-13-5 16,13 0 52-16</inkml:trace>
  <inkml:trace contextRef="#ctx0" brushRef="#br1" timeOffset="86851.8569">19973 13326 285 0,'-24'-21'102'0,"11"15"-2"0,0 5-5 15,-3 2-4-15,3 10-2 16,-8 1-12-16,8 13-11 16,-6 0-15-16,3 9-5 15,0 2-25 1,7 4-21-16,0 2 0 0,12 1 0 16,8-2 0-16,4 0 0 15,9-5 0-15,2-2 0 16,9-5 0-16,1-3 0 15,3-9 0-15,0-5 0 16,2-7 0-16,-5-5 0 16,-4-9 0-16,0-6 0 15,-7-6 0-15,-1-7 0 0,-5-7 0 16,-4-4 0-16,-7-5 0 16,-3-2 0-1,-5-3 0-15,-7 0 0 0,-4 1 0 16,-7 5 0-16,-8 4 0 15,-3 6 0-15,-8 8 0 16,-3 9 0-16,-7 6 0 16,0 9 0-16,2 11 0 15,3 2-139-15,8 2-55 16,18 5-9-16,9-8-6 16,21 3-3-16</inkml:trace>
  <inkml:trace contextRef="#ctx0" brushRef="#br1" timeOffset="88527.4537">21549 13639 101 0,'0'30'108'16,"8"10"-34"-16,0 3 6 16,-1 6 3-16,1-2-6 15,0-2 0-15,0-3-2 0,-3-7-9 16,1-5-5-16,-3-10 4 16,2-2-6-16,-5-18-13 15,4 15-8 1,-4-15-25-16,-2-16-13 0,-3-4 0 15,3-6 0-15,-4-11 0 16,1-8 0-16,-3-13 0 16,2-8 0-16,-1-8 0 15,-2-7 0-15,0-3 0 16,0 0 0-16,-3 2 0 16,1 6 0-16,0 10 0 15,1 10 0-15,-1 11 0 16,4 11 0-16,4 11 0 0,2 9 0 15,1 14 0-15,0 0 0 16,25-9 0-16,0 13 0 16,12 3 0-1,13 0 0-15,21 1 0 0,17 0 0 16,17-1 0-16,15-1 0 16,9-1 0-16,2-2 0 15,6-4 0-15,-9-1 0 16,-7-1 0-16,-14-1 0 15,-16 0 0-15,-13 1 0 16,-17-1 0-16,-12 0 0 16,-14 2 0-16,-9 1 0 15,-10 1 0-15,-16 0 0 0,13 0 0 16,-13 0 0-16,0 0 0 16,0 17 0-1,0 0 0-15,2 6 0 16,1 11 0-16,-1 9 0 0,4 10 0 15,2 7 0-15,-1 9 0 16,4 4 0-16,0 4 0 16,1 2 0-16,2 1 0 15,2-3 0-15,2-1 0 16,-2-6 0-16,2-4 0 16,-2-8 0-16,5-5 0 15,-5-10 0-15,-1-7 0 16,-1-8 0-16,-3-5 0 15,-1-6 0-15,-3-4 0 16,-7-13 0-16,8 17 0 16,-8-17 0-16,0 0 0 15,-15-1 0-15,-4-5 0 0,-6 1 0 16,-11-3 0-16,-8 0 0 16,-13 0 0-16,-15 2 0 15,-11-2 0-15,-12 2 0 16,-10 0 0-16,-11 0 0 15,-5-1 0-15,-7 0 0 16,-4-1 0-16,-2 2 0 16,6 0 0-16,7 2 0 0,7 1 0 15,12 2 0 1,10 1 0-16,17-2 0 16,16 4 0-16,17-6 0 15,18 4-33-15,9-4-131 0,15 4-12 16,21-19-22-16,2 2-2 15,12-2-4-15</inkml:trace>
  <inkml:trace contextRef="#ctx0" brushRef="#br1" timeOffset="89084.3094">21751 13485 118 0,'0'0'122'0,"-2"-11"4"16,2 11-48-16,0 0-13 15,0 0 5-15,0 0 13 16,10 3 1-16,1 9-3 16,-4-1-12-16,9 10-8 15,-3 1-7-15,6 7-42 0,-1 0-12 16,6 0 0-16,-1 0 0 15,1-2 0-15,-2-2 0 16,1-5 0 0,-2-5 0-16,-3-5 0 0,-2-7 0 15,2-3 0-15,-5-7 0 16,1-9 0-16,-1-5 0 16,-1-5 0-16,2-5 0 15,2-3 0-15,-3-1 0 16,-1 2 0-16,2 4 0 15,-6 6 0-15,5 7 0 16,-10 4-63-16,-3 12-57 16,12-3-39-16,-12 3-15 0,3 16-17 15,-8-5 1-15,0 5 65 16</inkml:trace>
  <inkml:trace contextRef="#ctx0" brushRef="#br1" timeOffset="89353.699">21988 13758 83 0,'0'0'139'0,"-16"16"13"16,16-16-16-16,-11 23-17 15,6-8-7-15,8 8-4 16,-6-1-11-16,8 7-20 15,-5-1-77-15,9 2 0 16,1-1 0-16,-2-1 0 16,2-3 0-16,-2-9-11 0,8-3-120 15,3-8-43-15,-5-14-16 16,3-2-2-16,0-8-2 16,0-2 64-16</inkml:trace>
  <inkml:trace contextRef="#ctx0" brushRef="#br1" timeOffset="89759.5543">22171 13819 254 0,'0'0'136'0,"0"0"7"0,0 0-74 15,18 10-24-15,4-12-7 16,4-1-4-16,3-1-4 15,6-4 0-15,-1-2-9 16,2-4-13-16,-2 2-4 16,-8-4 3-16,-4 3 11 15,-12-3 20-15,-2 4 0 16,-8-2 3-16,0 14 0 16,-19-21-13-16,2 16-28 15,-8 0 0-15,2 6 0 16,-6 4 0-16,0 4 0 15,-2 5 0-15,4 5 0 16,2 4 0-16,5 3 0 0,8 2 0 16,6 2 0-16,12-4 0 15,6-1 0-15,10 2 0 16,4-10-35-16,13 1-103 16,8-5-28-16,1-5-25 15,7-4-1-15,-3-5-1 16,7 0 86-16</inkml:trace>
  <inkml:trace contextRef="#ctx0" brushRef="#br1" timeOffset="90120.0016">22796 13630 605 0,'-33'-16'198'0,"-1"3"-31"16,0 0-114-16,9 9-53 15,0 5 0-15,6 4 0 16,6 7 0-16,8 4 0 16,8 4 0-16,4 3 0 15,9 1 0-15,0 0 0 16,7 2 0-16,-1-3 0 16,3-1 0-16,-1 0 0 15,-2-1 0-15,-4-2 0 16,-5-1 0-16,-1-3 0 15,-3-3 0-15,-4 0 0 16,-5-12 0-16,-10 14 0 0,-1-12 0 16,-5-1 0-16,-4-1 0 15,-2 2 0-15,-2 1 0 16,-4 2-176-16,-1-5-17 16,8 6-9-16,-3-5 0 15,14 10-5-15</inkml:trace>
  <inkml:trace contextRef="#ctx0" brushRef="#br1" timeOffset="92827.8379">4088 13218 1 0,'7'-11'50'15,"-7"-4"22"-15,5 3 12 16,-5 12 27-16,0-22 10 15,0 22 0-15,-2-16 1 16,2 16-7-16,0 0-21 16,0 0-24-16,-14 21-28 15,14-4-31-15,0 6-8 0,3 7 0 16,1 5-3-16,0 5 3 16,1 0-4-16,4 0 2 15,1 0-1-15,-2 0 0 16,2-4 0-16,-2-6 0 15,2-6 0-15,-4-5 0 16,2-5 0-16,-2-3 0 16,-6-11 0-16,0 0 0 15,0 0 0-15,0 0 0 16,0 0 0-16,-14-9 0 16,14 9 0-16,-18-14 0 15,5 7 0-15,2 1 0 16,11 6 0-16,-21-9 0 0,10 6 0 15,-1 0 0-15,12 3 0 16,-19-6 0-16,19 6 0 16,-20-5 0-16,20 5 0 15,-16-2-2-15,16 2 0 16,0 0 2-16,-14 2 0 16,14-2-2-16,0 0 4 15,10 18-1-15,-10-18 0 16,18 22 1-16,-7-7-2 15,5 1-1-15,0-2 2 16,5 0-1-16,-3-1 0 16,7-2 0-16,-5-1 0 0,1-3-3 15,-3-2 3-15,1-3 3 16,-8 1-4-16,2-3 2 16,-13 0-1-1,15-10 0-15,-15 10 0 0,11-24 0 16,-3 7 0-16,2-3 0 15,3-4 0-15,3-3 0 16,5 4-38-16,0 2-104 16,0-1-39-16,5 8-10 15,-7-3-1-15,4 7-7 16</inkml:trace>
  <inkml:trace contextRef="#ctx0" brushRef="#br1" timeOffset="93923.9972">6502 12972 285 0,'-8'-16'108'0,"8"16"2"16,0 0 9-16,-16-2-6 15,13 14-19-15,1-1-28 16,7 9-17-16,-5 1-21 15,5 7 0-15,1 0-5 16,4 2-23-16,-2 1 0 16,-1-1 0-16,2 2 0 15,1-3 0-15,-4-2 0 16,1-3 0-16,-2-3 0 16,-1-5 0-16,-2-3 0 15,1-2 0-15,-3-11 0 0,2 11 0 16,-2-11 0-16,0 0 0 15,0 0 0-15,-11 1 0 16,11-1 0-16,-15-6 0 16,4-1 0-16,0-2 0 15,-4-2 0-15,-1-2 0 16,0 1 0-16,-2 1 0 16,-3-1 0-16,5 3 0 15,0 1 0-15,1 2 0 16,2 1 0-16,13 5 0 15,-16-4 0-15,16 4 0 16,0 0 0-16,0 0 0 0,0 0 0 16,10 5 0-16,3 1 0 15,1 4 0-15,2 2 0 16,2 4 0-16,3-2 0 16,2 5 0-16,-1-1 0 15,1-1 0-15,-2-2 0 16,1-2 0-16,-4-3 0 15,0-2 0-15,-5-2 0 16,-13-6 0-16,19 5 0 16,-19-5 0-16,12-1 0 15,-12 1 0-15,9-11 0 16,-4-1 0-16,2-5 0 16,4-1 0-16,5-7 0 0,5-3 0 15,5-2 0-15,9-3-37 16,9 3-87-16,1 4-52 15,0-2-10-15,1 7-3 16,-8 2-8-16,-1 10 84 16</inkml:trace>
  <inkml:trace contextRef="#ctx0" brushRef="#br1" timeOffset="95051.9182">9441 12838 131 0,'0'0'127'0,"-11"-15"-10"16,11 15-11-16,-10-11-12 0,10 11-4 16,0 0 6-1,0 0-14-15,0 0-15 16,-6 20-28-16,12-3-18 16,-3 4-6-16,4 5 2 0,-1 2-5 15,-1 3-13-15,4 0 0 16,1-1 0-16,-2-1 0 15,2-2 0-15,1-5 0 16,2-3 2-16,-3-3-1 16,1-4 1-16,-4-1 0 15,-7-11 0-15,11 12-1 16,-11-12 0-16,0 0 0 0,0 0-1 16,0 0-1-1,0 0 2-15,0 0-1 16,-11 3 1-16,11-3 1 15,-13-7-1-15,13 7 0 16,-21-9 1-16,8 4 1 0,1-1-2 16,-2-2 2-16,-2 1-3 15,0 0 0-15,1 0 0 16,-1-1 2-16,2 3-3 16,2-1 1-16,1 4 0 15,11 2 1-15,-18-5-1 16,18 5 1-16,0 0 0 15,0 0 1-15,0 0-1 16,0 0 1-16,0 0-1 16,11 5 1-16,1 1 0 15,1 1-1-15,3 3 0 16,3 2 0-16,-1 2 1 0,3 0-2 16,-2 2 0-16,-1-1 0 15,1-2 0-15,-3 0 1 16,-1-2-1-16,-2-3-1 15,0 0 2-15,-13-8-1 16,18 7 0-16,-18-7 0 16,11 5 1-16,-11-5-2 15,10 0 1-15,-10 0 1 16,11-12-2-16,-11 12 2 16,16-24-1-16,0 3 1 15,5-2-1-15,5-6 2 16,7-3-24-16,8 2-83 15,5-2-66-15,-3-2-11 0,2 6-8 16,-15 1 0-16,2 10 62 16</inkml:trace>
  <inkml:trace contextRef="#ctx0" brushRef="#br1" timeOffset="96231.9445">12284 12711 166 0,'0'0'124'0,"-14"-13"-19"0,14 13-13 16,0 0 8-1,0 0-5-15,-11 5-7 16,9 6-17-16,2 9-21 15,-2 4-26-15,4 5-2 0,-4 5-4 16,2 2-17-16,-3 1 0 16,3-1-1-16,0-1 1 15,0-5-2-15,0-3 3 16,3-3-4-16,-3-7 3 16,2-2 1-16,-2-15-2 15,4 16 3-15,-4-16 0 16,0 0 0-16,0 0-1 15,0 0 0-15,0 0 0 16,-11-11-1-16,11 11 1 16,-19-21-2-16,6 9-1 15,-3-2-2-15,0 1 1 16,-2 0 0-16,0 2 0 0,-1-2 1 16,3 5-2-16,1 2 0 15,1 1 0-15,2-1 2 16,12 6-1-16,-16-3 0 15,16 3-1-15,0 0 2 16,-13 3 1-16,13-3 1 16,0 0 0-16,2 13 1 15,-2-13-1-15,11 17 1 16,-4-5 0-16,4 2 0 16,-1 2-2-16,4-1 1 15,-1 1 1-15,3-1-1 16,-3-2 0-16,3 1 0 0,-1-3 1 15,1-2 0-15,-3-3-1 16,0 1 1-16,-2-1-1 16,-11-6-1-16,19 6 0 15,-19-6 0-15,0 0-1 16,12 2-1-16,-12-2 0 16,0 0 1-16,0 0-1 15,11-10 1-15,-11 10 0 16,0 0-1-16,16-15 2 15,-16 15-1-15,13-19 1 16,-1 8-1-16,2 0 2 16,2-2-2-16,4 0 2 15,5-2-57-15,7 0-106 0,7 3-23 16,-5-4-7-16,5 4-1 16,-10-8 21-16</inkml:trace>
  <inkml:trace contextRef="#ctx0" brushRef="#br1" timeOffset="99163.9583">23860 11696 6 0,'0'0'0'15,"0"0"0"-15,0 0-2 16,0 0-1-16,0 0 9 15,0 0-8-15,0 0-2 16,0 0 8-16</inkml:trace>
  <inkml:trace contextRef="#ctx0" brushRef="#br1" timeOffset="99511.3186">23860 11696 17 0,'-9'11'1'16,"9"-11"0"-16,0 0 2 15,0 0-1-15,0 0 0 16,0 0-1-16,0 0 1 15,0 0-3-15,0 0 2 16,0 0-2-16,0 0 2 16,0 0-5-16,-9 11 2 15,9-11 3-15,0 0 2 16,0 0-4-16,0 0-3 16,0 0 4-16,0 0-1 15,0 0 1-15,11 3-2 16,-11-3 1-16,0 0-1 15,0 0 5-15,0 0-4 0,0 0 2 16,0 0 0-16,0 0-2 16,0 0-1-1,0 0 3-15,0 0-1 16,0 0-2-16,0 0 0 0,12-2-2 16,-12 2 3-16,0 0-1 15,0 0-3-15,0 0 4 16,0 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2-24T02:03:27.8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796 12817 70 0,'0'0'58'16,"-13"-12"13"-16,13 12 8 15,-11-6 8-15,11 6 6 16,-13 5 4-16,0 1-1 15,5 7 0-15,-11 2-21 16,7 8-13-16,-5 0-11 16,3 8-6-16,-7 0-8 15,7 7-31-15,-1 0-6 16,4 4 0-16,6 5 0 16,5 1 0-16,2 3 0 15,9 0 0-15,1 1 0 16,8-2 0-16,3-4 0 0,3-4 0 15,0-4 0-15,0-7 0 16,-4-7 0-16,-1-8-18 16,2-4-97-16,-2-5-44 15,-2-7-20-15,2-2-13 16,-3-9 0-16,3-1 25 16</inkml:trace>
  <inkml:trace contextRef="#ctx0" brushRef="#br0" timeOffset="940.2269">1004 12994 20 0,'0'0'15'15,"0"0"8"-15,0 0 8 16,13 7 11-16,-13-7 2 16,0 0-1-16,0 0-2 15,0 0-3-15,10-13-5 16,-10 13-8-16,0 0-9 15,0 0-11-15,-2-15-1 16,2 15 2-16,0 0-2 16,0 0 0-16,-11-8-1 15,11 8 0-15,0 0-6 16,0 0 5-16,0 0-6 16,0 0-5-16,-13-5-17 15,13 5-15-15,0 0-8 0,0 0-12 16,0 0 2-16,0 0-6 15,15-11 2-15,-15 11 42 16</inkml:trace>
  <inkml:trace contextRef="#ctx0" brushRef="#br0" timeOffset="1885.0394">998 12935 106 0,'0'0'49'16,"-12"-3"0"-16,12 3-6 16,0 0-4-16,0 0-4 0,0 0-7 15,0 0-5-15,0 0-8 16,0 0-4-16,0 0 0 16,0 0 0-16,0 0 1 15,0 0 0-15,0 0 7 16,0 0 4-16,0 0 2 15,0 0 0-15,0 0-3 16,0 0-1-16,-4 15 2 16,4-15 3-16,6 13 4 15,-6-13-1-15,7 17 2 16,-7-17 3-16,9 20 5 16,-4-9-2-16,2 3 4 0,-1-2 0 15,4 2-7-15,-4 0-7 16,4 3-3-16,-4 2-6 15,4 5-8-15,-4 0-10 16,4 4 0 0,-2 2 0-16,4 2 0 0,-1-3 0 15,0-1 0-15,-1-6 0 16,-1-5 0-16,-2-5 0 16,-7-12 0-16,11 3 0 15,-11-3 0-15,0-20 0 16,-3 7 0-16,-3-2 0 15,1-1 0-15,1 1 0 16,-3 0 0-16,3 0 0 0,4 15 0 16,-8-19 0-16,5 8 0 15,3 11 0-15,-5-20 0 16,2 8 0 0,1 1 0-16,-1-1 0 0,0-4 0 15,-2-2 0-15,0 1 0 16,0-1 0-16,1 2 0 15,0-1 0-15,-4 1 0 16,5 2 0-16,-5 1 0 16,3 2 0-16,-3-1 0 15,8 12 0-15,-16-19 0 16,16 19 0-16,-15-17 0 16,15 17 0-16,-13-16 0 0,13 16 0 15,0 0 0 1,-11-15 0-16,11 15 0 15,0 0 0-15,0 0 0 16,-11-11 0-16,11 11 0 0,0 0 0 16,0 0 0-16,0 0 0 15,-10-12 0-15,10 12 0 16,0-14 0-16,0 14 0 16,3-20 0-16,1 8 0 15,3-3 0-15,0 1 0 16,6-3 0-16,3 1 0 15,5-1 0-15,0 0 0 16,6 0 0-16,1 1 0 16,-2 1 0-16,6 7-45 15,-6-3-56-15,1 6-36 16,-9 4-24-16,-2 2-12 16,-6 5-16-16,-10-6-1 0</inkml:trace>
  <inkml:trace contextRef="#ctx0" brushRef="#br0" timeOffset="2169.2722">964 13045 88 0,'0'0'136'15,"0"0"-6"-15,11-5-28 16,4-5-9-16,6-3-4 0,2-4 2 16,7 1-10-16,-3-3-23 15,4 4-18-15,-3-1-27 16,-1 3-49-16,-1 4-47 16,-5 4-41-16,-2 2-25 15,-4 5-19-15,-15-2-6 16,22 1-3-16</inkml:trace>
  <inkml:trace contextRef="#ctx0" brushRef="#br0" timeOffset="2712.2641">1534 12710 228 0,'-13'-11'78'0,"2"12"0"16,-2 3 11-16,-3 8 16 15,-5 0-13-15,3 9-9 16,-8 0-11-16,8 9-2 15,-1-1-5-15,6 7-11 0,2-7-45 16,6-1-9-16,10-5 0 16,4-3 0-16,7-11 0 15,7-5 0-15,0-11 0 16,6-7 0-16,1-3 0 16,-2-5 0-16,-4-2 0 15,-3-3 0-15,-8 2 0 16,-3 1 0-16,-7 4 0 15,-3 2 0-15,-5 2 0 16,0 4 0-16,5 12 0 16,-11-15 0-16,11 15 0 15,0 0 0-15,0 0 0 16,0 18 0-16,11-6 0 0,1 4 0 16,4 0 0-16,2 1 0 15,7 0-34-15,-5-6-44 16,4 1-25-1,-5-6-27-15,-3-3-23 0,1-5-17 16,-17 2-11-16,22-21 8 16,-24-4 173-16</inkml:trace>
  <inkml:trace contextRef="#ctx0" brushRef="#br0" timeOffset="3027.4675">1597 12283 109 0,'0'0'129'16,"-10"17"-16"-16,10-2-13 0,3-1 6 16,6 9-7-16,0-1 2 15,7 7-11-15,2-2-17 16,8 7-16-16,-4-2-21 15,6 2-26-15,-1-1-10 16,-4-1 0-16,0-3-2 16,-1-2 1-16,-7-3-3 15,-4-6-27-15,2-1-28 16,-13-17-34-16,11 14-36 16,-11-14-29-16,7-11-17 15,1-4-9-15,-8-9 1 16</inkml:trace>
  <inkml:trace contextRef="#ctx0" brushRef="#br0" timeOffset="3452.148">1975 12338 123 0,'-9'-26'147'15,"9"26"1"-15,-22-16-32 16,6 11-9-16,0 8-11 15,-5 1-1-15,3 6-14 16,-5-1-21-16,4 8-20 16,4-2-30-16,1 0-10 15,7 3 0-15,3-4 0 16,8 0 0-16,6-1 0 0,5-2 0 16,10-1 0-16,5-1 0 15,2 2 0-15,5 0 0 16,-3 1 0-16,0 1-3 15,-5 2 3-15,-6 1 0 16,-7 1 1-16,-11 2 1 16,-7 0-2-16,-10 2 0 15,-4-2 0-15,-9-1 0 16,0-3 0-16,0-2 0 16,0-3-25-16,9-1-62 15,0-8-35-15,16-1-31 16,0-12-19-16,7-5-13 0,9-3-4 15,0-9 100-15</inkml:trace>
  <inkml:trace contextRef="#ctx0" brushRef="#br0" timeOffset="3807.785">2101 12352 345 0,'0'0'151'0,"0"0"-20"15,0 0-67-15,27-9-25 16,-9 2-12-16,8 0-1 16,1-4 0-16,2-2-5 15,-3-4-3-15,1 0-3 0,-7-3-12 16,-4 1 2-16,-9 1-3 16,-4 1 7-16,-8 1-1 15,-8 5 11 1,-6 1 3-16,-4 5 0 0,-6 4 0 15,1 6-2-15,-4 3-1 16,3 9-10-16,3 4-9 16,8 3 0-16,9 4 0 15,9 2 0-15,11-1 0 16,10-4 0-16,11-3 0 16,7-7 0-16,8-4-13 15,3-10-100-15,3-5-56 16,-3-4-19-16,-9-7-8 0,-4 2-1 15,-16-4 51 1</inkml:trace>
  <inkml:trace contextRef="#ctx0" brushRef="#br0" timeOffset="4478.97">2698 12108 63 0,'-3'11'136'0,"3"-11"15"16,5 23-45-16,6-4-9 16,5 4-2-16,7 8-2 15,1-6-4-15,0 6-14 16,-1-7-21-16,-2 2-20 0,-8-4-22 15,-4-5-52-15,-7-4-52 16,-2-13-45-16,-20 7-34 16,9-8-11-1,-8-12-8-15,8-4 2 0</inkml:trace>
  <inkml:trace contextRef="#ctx0" brushRef="#br0" timeOffset="5055.8576">3063 12108 203 0,'0'0'143'0,"0"0"-17"0,0 0-8 16,-10-14-5-16,-3-5-6 15,2-4-7 1,-8-9-26-16,-1-3-46 0,-5-8-17 16,2-1-11-16,-5-2 0 15,1 1 0-15,3 1 0 16,-2 2 0-16,5 5 0 16,3 7 0-16,2 3 0 15,3 4 0-15,5 5 0 16,6 1 0-16,4 3 0 15,6 2 0-15,3-1 0 16,5-2 0-16,4-1 0 16,6 0 0-16,3-2 0 0,1-1 0 15,1-2 0 1,2-1 0-16,1 3 0 16,-2-5-22-16,5 9-63 15,-8-5-36-15,3 7-33 0,-5 4-23 16,-9-1-12-16,0 10-5 15,-18 0 114-15</inkml:trace>
  <inkml:trace contextRef="#ctx0" brushRef="#br0" timeOffset="5313.1133">2803 11850 237 0,'-3'11'159'0,"3"-11"-25"0,14-4-16 15,7-1-22-15,-1-10-15 16,12 3-9-16,0-8-13 16,4 0-24-16,4-3-53 15,-1 0-60-15,1 2-54 16,-1 2-27-16,-5-1-19 15,3 7-8-15,-10-2-4 16</inkml:trace>
  <inkml:trace contextRef="#ctx0" brushRef="#br0" timeOffset="5753.9466">3368 11545 116 0,'-11'-4'124'0,"-12"-4"-10"15,-2 3-6-15,2 9-3 16,-4 1-14-16,4 12 1 16,0 1-3-16,5 11-7 15,2 1-17-15,11 6-28 16,1 2-37-16,10-2 0 16,7-3 0-16,2-6 0 15,7-5 0-15,2-10 0 16,2-7 0-16,0-10 0 15,-3-7 0-15,-4-6 0 16,-6-6 0-16,-2-1 0 0,-6-2 0 16,-3 0 0-16,-4 3 0 15,-3 3 0-15,3 6 0 16,-5 2 0-16,7 13 0 16,-2-13 0-16,2 13 0 15,0 0 0-15,21 10 0 16,-3-3 0-16,2 2 0 15,3-1-5-15,6 2-50 16,-1-5-29-16,4 1-41 16,0-4-29-16,-7-7-26 15,2 0-3-15,-9-12-3 16,-2 2 136-16</inkml:trace>
  <inkml:trace contextRef="#ctx0" brushRef="#br0" timeOffset="6048.4576">3391 11072 91 0,'0'0'128'0,"-2"16"8"16,7-2-12-16,8 8-20 15,3 6-14-15,7 11-1 16,2 3-5-16,5 6-6 0,-3 0-22 16,5 2-23-16,-1-2-32 15,-3-1-1-15,-3-8 0 16,-2-9-36 0,0-3-40-16,-6-10-33 0,2-6-38 15,-4-6-23-15,-15-5-11 16,24-20-4-16,-19-1 76 15</inkml:trace>
  <inkml:trace contextRef="#ctx0" brushRef="#br0" timeOffset="6399.7328">3796 11155 318 0,'-19'-6'183'0,"-4"3"-42"0,-1 10-29 15,-2-2-24 1,5 9-15-16,-2-5-7 0,7 7-24 16,5 0-42-16,6 1 0 15,10 0 0-15,6 1 0 16,7 3 0-16,8-1 0 16,5 2 0-16,4-1 0 15,1 3-3-15,-2-1 2 16,-2-1 0-16,-5-1 2 15,-9 1-1-15,-10-1 1 16,-8 0-1-16,-11-4 0 0,-6-3 3 16,-10-3-3-1,0-2 0-15,-4-7-51 16,7-2-41-16,1-6-54 16,4-7-25-16,11-2-14 0,1-9-3 15,14 1-1-15</inkml:trace>
  <inkml:trace contextRef="#ctx0" brushRef="#br0" timeOffset="6751.3883">3911 11345 411 0,'0'0'164'0,"21"-4"-30"15,-5 1-86-15,6-5-22 16,3-3-5-16,2-7-1 15,-4-2-2-15,1-4-2 16,-9-2-8-16,-4 1-3 0,-3 2 1 16,-13 0 12-16,-9 7 2 15,-4 4 0-15,-3 7 1 16,-4 5 1-16,3 8-1 16,-4 3-3-16,8 7-12 15,2 7-6-15,7 0 0 16,12 3 0-16,10-1 0 15,12-4 0-15,11-3 0 16,12-4-6-16,7-10-49 16,5-3-31-16,-2-8-35 15,0-6-30-15,-8-3-19 16,-16-8-15-16,-9-1-3 0,-18-11 128 16</inkml:trace>
  <inkml:trace contextRef="#ctx0" brushRef="#br0" timeOffset="7024.5287">3922 10586 158 0,'0'0'129'15,"-11"6"22"-15,22 4-42 16,15 16-24-16,12 3-15 15,14 12 0-15,8 6 0 0,6 12-2 16,7 4-10-16,0 12-22 16,-3 3-29-16,-6 6-4 15,-11 6-44 1,-13 1-73-16,-17 0-68 0,-9 7-7 16,-25-5-2-16,-12 11-4 15,-22-4 94-15</inkml:trace>
  <inkml:trace contextRef="#ctx0" brushRef="#br0" timeOffset="11791.6018">7059 13578 1 0,'-27'7'89'15,"15"5"24"-15,-7 2-29 0,6 4 25 16,2 10 9-16,-2-2 9 16,5 10-8-16,-3-1-6 15,9 9-15 1,-3-4-46-16,10 8-52 0,3-2 0 15,5-1 0-15,6-2 0 16,7-2 0-16,8-4 0 16,3-3 0-16,4-9 0 15,2-4 0-15,-2-5 0 16,2-4 0-16,1-1-36 16,-4-9-78-16,-1 0-42 15,-2-5-29-15,-5-3-6 0,-3-4-6 16,-11-3 54-16</inkml:trace>
  <inkml:trace contextRef="#ctx0" brushRef="#br0" timeOffset="12843.7364">7560 13549 76 0,'0'0'96'16,"-8"-15"-20"-16,8 15-3 15,0 0 3-15,-15-7 8 16,15 7 15-16,-16 5 5 16,10 6-10-16,-3 3-17 0,6 8-15 15,-3 0-10-15,6 7-15 16,0-2-20-16,9 5-17 16,4-3 0-16,8-2 0 15,2-5 0-15,4-7 0 16,3-4 0-16,2-5 0 15,0-7 0-15,-1-6 0 16,-5-6 0-16,-2-6 0 16,-8-7 0-16,-2-5 0 15,-7-4 0-15,-4-4 0 16,-8-1 0-16,-6 1 0 16,-5 2 0-16,-5 2 0 15,-5 9 0-15,-5 6 0 0,1 10-12 16,-6 5-60-16,4 12-24 15,0 4-33-15,9 8-26 16,5 4-24 0,4-3-11-16,14 6 16 0,3-10 159 15</inkml:trace>
  <inkml:trace contextRef="#ctx0" brushRef="#br0" timeOffset="13172.2229">8002 13562 187 0,'-1'28'145'0,"-1"-6"-37"15,2 2-12-15,3 8 6 16,0-5-1-16,6 6-17 16,-2-8-8-16,2 7-15 15,-3-10-20-15,4 0-19 16,-4-3-24-16,-1-8-58 16,0 1-42-16,-5-12-38 0,0 0-32 15,0 0-10-15,3-14-9 16,-3-1 18-1</inkml:trace>
  <inkml:trace contextRef="#ctx0" brushRef="#br0" timeOffset="13707.2806">8188 13192 168 0,'0'0'165'0,"-10"-11"-16"16,10 11-19-16,-11 1-14 16,11-1-16-16,-7 21-14 15,7-4-16-15,2 9-31 16,1 0-39-16,4 5 0 16,9 1 0-16,2-4 0 15,9-4 0-15,2-6 0 16,5-6 0-16,3-8 0 15,0-8 0-15,-1-7 0 16,-6-7 0-16,-5-3 0 0,-4-4 0 16,-10-3 0-16,-9-3 0 15,-7 1 0-15,-6 0 0 16,-9 3 0 0,-6 4 0-16,-6 6 0 0,-4 2 0 15,-2 4 0-15,1 10-30 16,-2 2-56-16,12 8-37 15,-1-1-30-15,10 3-22 16,18-11-17-16,-16 16-5 16,16-16 131-16</inkml:trace>
  <inkml:trace contextRef="#ctx0" brushRef="#br0" timeOffset="14063.8425">8451 12542 132 0,'35'-7'193'0,"-2"7"-21"0,2 6-40 16,6 13-12-16,-2 7-15 16,12 15-11-16,-6 3-19 15,5 11-75 1,-4 6 0-16,-1 1 0 16,-6 2 0-16,-2 3 0 0,-8 3-18 15,-10-1-126-15,-13-1-47 16,-4-1-5-16,-15-10-2 15,-3 3-6-15</inkml:trace>
  <inkml:trace contextRef="#ctx0" brushRef="#br0" timeOffset="20035.8948">13211 14281 181 0,'0'-13'107'15,"-6"1"-2"-15,6 12 5 16,-16-16-11-16,2 15-7 16,-8 0-22-16,-1 5-12 15,-9 0-15-15,0 5-9 16,-4 3-15-16,-4 4-17 15,1 2 0-15,4 0-6 16,2-1 4-16,9 1-6 16,8-1 6-16,4 3-5 15,12-4 4-15,9-2 2 16,12 1 1-16,8 1 0 16,8 2 0-16,2 2 1 15,4 0-3-15,-2 3 1 0,-4 2 0 16,-8-1 0-16,-10 4-3 15,-13-2 2-15,-15-1-1 16,-14-3 0-16,-9-1 0 16,-11-7 1-16,-5-1-1 15,-2-4 1-15,0-5 0 16,4-5-22-16,12 1-49 16,5-8-49-16,11 1-38 15,18 7-24-15,-13-21-3 16,21 10 11-16</inkml:trace>
  <inkml:trace contextRef="#ctx0" brushRef="#br0" timeOffset="20508.7006">13300 14335 125 0,'-8'12'146'15,"3"9"-9"-15,0 7-56 16,-1 1-15-16,4 9 1 16,-1-5 1-16,6 3-2 0,-3-3-11 15,8-3-13-15,0-6-14 16,2-6-9-16,4-7-7 15,4-9-2-15,-2-7-5 16,2-9-4-16,1-9 0 16,1-7 0-16,-1-4 0 15,-3-5-2-15,-1 0 2 16,-5 0-2-16,1 7 0 16,-6 4 0-16,1 9 0 15,-6 19-1-15,0 0 1 16,0 0 2-16,-3 30-3 15,3-1 1-15,0 4 0 16,6 3 1-16,1 1-1 0,6-6-11 16,6 1-51-16,1-10-34 15,2-5-26 1,2-7-23-16,-4-10-18 16,1-5-10-16,-5-10 34 0</inkml:trace>
  <inkml:trace contextRef="#ctx0" brushRef="#br0" timeOffset="21087.7033">13731 14446 156 0,'10'20'44'0,"-1"6"-1"15,0 0-12 1,0 0-8-16,1-3-12 15,-4-1-5-15,1-6 4 16,-1-4 8-16,-6-12-2 0,0 0 2 16,0 0 1-16,3-13-1 15,-6-7-1-15,0-4 3 16,-2-1-6-16,2-6-4 16,3 4 4-16,0 1 2 15,8 4 6-15,-2 3 7 16,-6 19 1-16,23-15 3 15,-7 17 1-15,2 4-4 16,5 6-3-16,2 4-2 16,-2 4-6-16,1 3-5 15,-1 1-1-15,-2-1-6 16,-5 0-1-16,-3-2-4 16,-3-4 4-16,-10-17-1 0,11 18 0 15,-11-18-1-15,0 0-4 16,-5-23 2-16,5 4-2 15,0-6 2-15,5-3-6 16,0 0 1-16,1-3 1 16,6 2 3-16,2 4 7 15,2 4 4-15,0 8-3 16,2 3 1-16,0 10 1 16,0 6 0-16,-2 11-1 15,3 7-4-15,-6 5-3 16,3 6-5-16,-3 2 3 15,6 3-62-15,-3-6-64 16,4-9-52-16,10-6-4 0,-5-13-3 16,9-5 23-16</inkml:trace>
  <inkml:trace contextRef="#ctx0" brushRef="#br0" timeOffset="21484.3209">14760 14427 289 0,'0'0'169'0,"-12"8"-3"16,12-8-97-16,12-6-41 15,4-2-10-15,8 1-4 0,8-3-26 16,0-1-39-16,7 0-46 16,0 2-31-16,-5-1-25 15,3 9-10-15,-16-2 15 16</inkml:trace>
  <inkml:trace contextRef="#ctx0" brushRef="#br0" timeOffset="21672.3901">14746 14542 213 0,'0'0'144'15,"0"0"-40"-15,0 0-57 16,18 0-18-16,10-6-7 0,9 0-20 16,5-3-35-16,8 1-44 15,5-5-43 1,5 5-15-16,-6-5-9 15,8 6 93-15</inkml:trace>
  <inkml:trace contextRef="#ctx0" brushRef="#br0" timeOffset="22027.8986">15557 14308 173 0,'-3'-16'175'16,"-2"2"-7"-16,-3 3-64 15,-3 1-28-15,0 9-3 0,-7 3-6 16,2 10-7 0,-5 7-23-16,1 9-33 15,1 7-1-15,4 6-3 16,5 6 1-16,6 0-2 0,10-2 4 16,6-2 2-16,13-8-1 15,7-7 1-15,7-12 0 16,6-10 1-16,1-12-2 15,-1-10-2-15,-1-12 2 16,-6-7-4-16,-7-8 0 16,-12-7-2-16,-12-2-3 15,-15-3 1-15,-15 5-1 16,-14 5-22-16,-8 12-105 16,-4 9-53-16,-5 5-3 15,10 11-2-15,5 5-2 16</inkml:trace>
  <inkml:trace contextRef="#ctx0" brushRef="#br0" timeOffset="23843.6946">19053 15275 60 0,'0'0'54'0,"-23"-25"9"16,12 14 8-16,1 0 0 15,1-1 1-15,-1 1 4 0,0 3-4 16,10 8-1-16,-19-11 11 15,19 11-15-15,-16-5-14 16,16 5-4-16,-9-3-5 16,9 3-5-16,0 0-5 15,0 0-3-15,0 0-26 16,0 0-1-16,0 0 0 16,0 0-3-16,0 0-1 15,0 0 0-15,15 4 0 0,-15-4 0 16,24 10 0-1,-11-5 0-15,-1 2 0 16,2 0 0-16,2 2 0 16,-1 1 0-16,-1 2 0 0,2 1 0 15,4 2 0-15,4 2 0 16,5 0 0-16,3 1 0 16,4 3 0-16,1-3 0 15,6 3 0-15,1-1 0 16,3 1 0-16,1 0 0 15,3 2 0-15,0-2 0 16,4-1 0-16,5 1 0 16,3 0 0-16,6-3 0 15,-3-1 0-15,2-1 0 16,-1 2 0-16,-1 3 0 16,-5-1 0-16,-1 0 0 15,-8 1 0-15,1 3 0 0,-3 1 0 16,-2 1 0-16,-3-2 0 15,-1-1 0-15,-2 3 0 16,0 1 0-16,-3 0 0 16,-1-1 0-16,-2 1 0 15,1-1 0-15,-3-3 0 16,0-1 0-16,-2-4 0 16,2-1 0-16,-3-5 0 15,3 0 0-15,-2-4 0 16,-1 0 0-16,1-1 0 15,-4-2 0-15,-3 0 0 16,-5-1 0-16,-1 0-2 16,-6-1 1-16,-2-2 1 0,-11-1-1 15,12 2 0-15,-12-2 3 16,0 0-2-16,0 0 2 16,0 0-1-16,0 0-1 15,0 0 0-15,0 0 0 16,0 0 0-16,0 0 0 15,0 0 0-15,0 0 0 16,0 0 0-16,0 0 0 16,0 0 0-16,0 0 0 15,0 0 0-15,0 0 0 16,0 0 0-16,0 0 0 16,0 0 0-16,0 0-2 15,0 0-25-15,0 0-21 0,0 0-20 16,0 0-21-16,0 0-20 15,0 0-14 1,11-3-6-16,-11 3-6 16,5-11 15-16,-5 11 14 0,0-22 40 15</inkml:trace>
  <inkml:trace contextRef="#ctx0" brushRef="#br0" timeOffset="24317.2124">21104 15884 319 0,'-7'-18'138'0,"-6"0"-12"16,5 4-12-16,0-1-17 0,8 15-15 16,-10-16-20-16,10 16-18 15,0 0-20 1,0 0-23-16,0 0 1 0,0 0-2 16,0 0 0-16,0 0 0 15,0 0-2-15,10 18 1 16,1-3 1-16,5 2 0 15,0 2-1-15,2 6 2 16,3 2-2-16,2 0 1 16,-4 0 1-16,2 0 1 15,0-3-2-15,0-1 0 16,-3-2 2-16,3-2 1 16,-3-3-2-16,1-1-2 0,-4-2-2 15,-1-2 1-15,-6 0-2 16,-3 0 2-16,-8 0-3 15,-10 0 2 1,-5 2 2-16,-12 1 1 0,-1 0 0 16,-8 3 1-16,0 2 1 15,2-5 2-15,3 3-2 16,9-1 4-16,7-4-2 16,8 1-2-16,10 1-61 15,5-3-47-15,14-6-46 16,4 5-23-16,8-9-14 15,10 3-4-15,-2-3 54 16</inkml:trace>
  <inkml:trace contextRef="#ctx0" brushRef="#br0" timeOffset="25615.825">21515 16229 493 0,'-24'-8'168'16,"6"4"-43"-16,18 4-51 15,-16-3-37-15,16 3-12 16,0 0-1-16,0 0 4 0,0 0 2 16,21-7-11-16,-3 4-19 15,9 1 0-15,10 1 0 16,10 2 0-16,16-1 0 16,10 1 0-16,11 3 0 15,6 0 0-15,4 0 0 16,1 1 0-16,4 1 0 15,-1-2 0-15,-7-4-1 16,-4 0 0-16,-3-2-2 16,-7-3 4-16,-1 1 1 15,-3-1-2-15,-7-2 1 16,0 1-4-16,-6 2 3 16,-2-1-1-16,0 3 2 0,-6-2-2 15,-7 2 2-15,-3 1-1 16,-3-1 1-16,-1 1 1 15,-8 0-3-15,2 1 0 16,-3 0 2-16,-3-1 0 16,-2-1-3-16,0 0 2 15,-6 1 1-15,-5 1-1 16,-13 0-1-16,16-1 0 16,-16 1 0-16,0 0-3 15,0 0 3-15,0 0-1 16,0 0-1-16,0 0 1 15,0 0 0-15,0 0 2 0,0 0 0 16,0 0 3-16,0 0-5 16,0 0 2-16,0 0 0 15,-2-15 0-15,2 15-1 16,-14-15-1 0,3 2 1-16,-1-2-2 0,1 1 3 15,-5-4-2-15,0-2 1 16,0-1 0-16,3 3 1 15,-3-1-2-15,2 4 0 16,0 2-1-16,1 0 3 16,13 13-3-16,-19-11 2 15,19 11 0-15,-13-3 1 16,13 3 1-16,0 0 1 0,-12-7 1 16,12 7 0-16,0 0 0 15,0 0 1-15,0 0 0 16,-6-14 1-16,6 14-2 15,0 0 1-15,0 0-2 16,0 0-1-16,0 0 1 16,0 0 0-16,0 0-3 15,0 0 3-15,0 0-1 16,2-11-1-16,-2 11 0 16,0 0 0-16,0 0 0 15,0 0-1-15,0 0 0 16,0 0-1-16,0 0 0 15,0 0-1-15,0 0 0 0,0 0 3 16,0 0 0-16,0 0-1 16,16 16 1-1,-5-5 0-15,5 2 1 16,5 4-1-16,2 4 0 0,6 1-2 16,0 1 1-16,8-1 0 15,0 4 1-15,-3-3-2 16,0-3 1-16,-5 1 1 15,-3-1-1-15,-2-2 2 16,-5-1 0-16,-7 0-2 16,-1-5 0-16,-4 0 0 15,-1-1-1-15,-3 0 0 16,-3-11 2-16,-9 18-4 16,-3-5 5-16,-4-1-1 15,-11 1-5-15,-5 4 8 16,-2 3-6-16,-7-3 5 15,-2 3-6-15,2-3 8 0,1-2-6 16,9 2 6-16,10-2-92 16,10-3-100-16,16-1 3 15,-5-11-14-15,24 5 1 16,-24-5 63-16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48" units="cm"/>
          <inkml:channel name="Y" type="integer" max="15652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28839" units="1/cm"/>
          <inkml:channelProperty channel="Y" name="resolution" value="1000.1278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01T21:16:24.7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2461 11857 116 0,'0'0'159'16,"-3"-11"39"-16,3 11-68 15,-6-10-19-15,6 10-19 16,-12-9-8-16,12 9-8 16,-18-8-19-16,8 5-57 15,10 3 0-15,-20-2 0 16,5 4 0-16,0 1 0 16,-1 2 0-16,-3 2 0 15,-6 2 0-15,3 3 0 16,-7 2 0-16,2 3 0 15,-4 5 0-15,-1 0 0 0,4 5 0 16,-2 0 0-16,3 3 0 16,5 1 0-16,3 1 0 15,1-1 0-15,5 0 0 16,2 3 0-16,3 2 0 16,2 0 0-16,0 1 0 15,4 1 0-15,2 0 0 16,4-1 0-16,4-1 0 15,4-1 0-15,5-2 0 16,1-2 0-16,6 0 0 16,1-3 0-16,-1 0 0 15,3 0 0-15,-2-1 0 16,1-1 0-16,0 1 0 0,1-3 0 16,0 1 0-16,-4-5 0 15,-2-2 0-15,1-4 0 16,-3-2 0-16,-3-3 0 15,-3-4 0-15,-3-2 0 16,-10-3 0-16,16 5 0 16,-16-5 0-16,10 2 0 15,-10-2 0-15,11 4 0 16,-11-4-61-16,0 0-108 16,13 3-25-16,-13-3-1 15,0 0-5-15,8-19-2 16</inkml:trace>
  <inkml:trace contextRef="#ctx0" brushRef="#br0" timeOffset="1">3092 12165 54 0,'3'-12'41'0,"-3"12"6"15,0 0 6-15,0 0 4 16,0 0-2-16,0 0 6 15,0 0 26-15,0 0 23 0,-5 10-7 16,5-10-14 0,-1 19-8-16,-3-6-7 0,8 5-4 15,-7 2-29 1,6 2-41-16,-2 4 0 0,1 2 0 16,1 1 0-16,-2 2 0 15,2-1 0-15,-3 1 0 16,2-1 0-16,0-1 0 15,1-3 0-15,-3-2 0 16,3-5 0-16,-3-3 0 16,4-4 0-16,-1-4 0 15,-3-8 0-15,7 9 0 16,-7-9 0-16,0 0-65 0,0 0-52 16,4-14-31-16,-5 1-21 15,-2 0-10 1,-4-5-11-16,2-1 36 15</inkml:trace>
  <inkml:trace contextRef="#ctx0" brushRef="#br0" timeOffset="2">2785 12198 136 0,'-1'-12'101'16,"1"12"-6"-16,0-8 13 15,0 8 8-15,0 0-8 16,0-12-8-16,0 12-14 15,0 0-13-15,14-5-12 16,-14 5-22-16,21-6-39 16,-5 4 0-16,4-2 0 15,4-1 0-15,5 1 0 16,4-2 0-16,2 0 0 16,1 0 0-16,3-2 0 15,2 0 0-15,3 0 0 16,0 1 0-16,-3-1 0 15,-1 3-81-15,-5 2-70 0,-10 0-35 16,-5 6-3-16,-20-3-5 16,8 10-3-16</inkml:trace>
  <inkml:trace contextRef="#ctx0" brushRef="#br0" timeOffset="3">3412 12251 56 0,'0'0'113'0,"0"0"-17"16,0 0-20-16,-3 9 2 0,6 2 2 15,-1 3 9-15,1 1 5 16,4 6 1-16,-3-2-15 16,5 5-14-1,-3-4-16-15,0 3-13 0,0-6-24 16,-2-1-13-16,1-5 0 16,-1 0 0-16,-4-11 0 15,4 14 0-15,-4-14 0 16,0 0 0-16,0 0 0 15,-10-7 0-15,6-2 0 16,-1-3 0-16,0-1 0 16,0-2 0-16,0-3 0 15,4-1 0-15,1 1 0 0,1 1 0 16,4 1 0-16,2 1 0 16,5 1 0-1,0 2 0-15,2 2-6 16,1 1-86-16,1 4-49 0,4 2-31 15,-6-2-16-15,2 4-7 16,-1-5 2-16</inkml:trace>
  <inkml:trace contextRef="#ctx0" brushRef="#br0" timeOffset="4">3766 12196 24 0,'0'0'115'0,"3"8"4"16,-3-8-37-16,-7 19 6 15,5-9 18-15,4 6 6 0,-4-3-6 16,7 3-10-16,-4-3-18 16,5 5-17-16,-3-5-25 15,4 2-36-15,2-2 0 16,0-1 0-16,1 1 0 15,2 0 0-15,-2-1 0 16,3-1 0-16,-2-1 0 16,1-1 0-16,1-1 0 15,-3-3 0-15,2-2 0 16,-2-3 0-16,0-5 0 16,2-3 0-16,-2-4 0 15,2-1 0-15,-3-6 0 16,1 0 0-16,-4-2 0 0,0 0 0 15,-2 2 0-15,-1 0 0 16,-1 3 0-16,-2 1 0 16,-2 5 0-16,-1 1 0 15,3 9 0-15,-1-10 0 16,1 10 0-16,0 0 0 16,-3 9 0-16,3 1 0 15,3 4 0-15,1 3 0 16,0 3 0-16,2-1 0 15,1 3 0-15,-2-2 0 16,4 1 0-16,1-4 0 16,-2 1 0-16,0-7-17 15,7 1-90-15,-6-5-42 0,1-3-30 16,2-4-16-16,-12 0 4 16,21-14 7-1</inkml:trace>
  <inkml:trace contextRef="#ctx0" brushRef="#br0" timeOffset="5">4189 12300 231 0,'0'0'154'16,"-6"9"10"-16,6-9-78 15,0 0-12-15,6 8-2 0,-6-8 1 16,11 2-3-16,-1 0-7 15,-10-2-27-15,19-7-36 16,-7 2 0-16,-2-3 0 16,2-1 0-16,-1-2 0 15,-2-2 0-15,-3 0 0 16,-1 0 0-16,-5-1 0 16,0 1 0-16,-7 2 0 15,-1 0 0-15,-3 3 0 16,-4-1 0-16,1 3 0 15,-2 2 0-15,-2 4 0 16,1-1 0-16,1 2 0 16,-3 7 0-16,2 0 0 0,3 5 0 15,1 4 0-15,2 4 0 16,5 1 0-16,6 4 0 16,6 0 0-1,6 1 0-15,7-3 0 0,6-1 0 16,4-5 0-16,8-5 0 15,3-4 0-15,-1-4 0 16,-4-6-104-16,3-4-59 16,-2-2-25-16,-12-5-4 15,0 2-4-15,-10-4 17 16</inkml:trace>
  <inkml:trace contextRef="#ctx0" brushRef="#br0" timeOffset="6">4769 12395 295 0,'0'0'195'16,"8"10"-56"-16,-4 2-29 16,-2 1-2-16,3 4-5 15,-5 0-30-15,3 4-73 16,-6-2 0-16,2 0 0 16,-5-1 0-16,-1-1 0 15,-3-4 0-15,-5 0 0 0,-3 0 0 16,-6-4-51-16,-2 0-114 15,-1 0-27-15,-1-7-6 16,7 0-2-16,3-8-7 16</inkml:trace>
  <inkml:trace contextRef="#ctx0" brushRef="#br0" timeOffset="7">5512 11973 124 0,'0'0'142'0,"-11"7"-3"15,6 3-10-15,0 3-12 16,5 7-9-16,-3 1-6 15,6 7-10 1,-3 4-23-16,5 3-68 0,-3 0-1 16,2 0 0-16,0-3 0 15,1-5 0-15,-2-2 0 16,0-5 0-16,-1-7 0 16,1-3 0-16,-3-10 0 15,0 0 0-15,0 0 0 16,0-10 0-16,-1-7 0 15,-1-8 0-15,-5-4 0 16,3-6 0-16,-2-3 0 16,-3 0 0-16,4 0 0 15,-4 4 0-15,1 6 0 16,4 3 0-16,-2 5 0 16,2 6 0-16,-1 1 0 0,4 3 0 15,1 2 0-15,0 8 0 16,1-14 0-16,-1 14 0 15,10-11 0-15,-10 11 0 16,19-11 0-16,-4 8 0 16,6-2 0-16,1 1 0 15,6 1 0-15,3-1 0 16,3 0 0-16,2 0 0 16,-1-1 0-16,1-1 0 0,-2 2 0 15,-3-2-4 1,-1 5-82-16,-8-4-40 15,2 2-29-15,-8 3-22 16,-16 0-11-16,15 2-5 0,-15-2 100 16</inkml:trace>
  <inkml:trace contextRef="#ctx0" brushRef="#br0" timeOffset="8">5436 12172 301 0,'-5'13'189'16,"5"-13"-36"-16,0 0-33 0,15 10-18 15,-15-10-14-15,23-2-18 16,-9-1-70-16,5 0 0 15,6 1 0-15,-2-2 0 16,6 3 0-16,-3-1-65 16,8 4-67-16,-1 0-36 15,-2-1-20-15,5 6-4 16,-5-4-3-16,8 5 113 16</inkml:trace>
  <inkml:trace contextRef="#ctx0" brushRef="#br0" timeOffset="9">6367 12153 99 0,'-7'-11'127'0,"1"0"-34"15,-4 1 3-15,-2-1 1 16,-1 3 2-16,-3-1-5 15,-1 5-2-15,-6-2-22 16,3 6-16-16,-8 0-12 16,6 5-11-16,-7 0-2 15,3 7-29-15,0 0 0 16,2 3 0-16,4 4 0 0,6 2 0 16,3 1 0-1,8 0 0-15,3-1 0 0,5-3 0 16,4-1 0-16,5-5 0 15,3-3 0-15,1-6 0 16,3-6 0-16,0-4 0 16,-2-5 0-16,1-5 0 15,-3-2 0-15,-1-3 0 16,-1 0 0-16,-3 0 0 16,-3 3 0-16,-4 4 0 15,0 4 0-15,-5 11 0 16,6-9 0-16,-6 9 0 15,6 16 0-15,-2-1 0 0,3 2 0 16,3 2 0-16,2 2 0 16,5 0 0-1,0-1 0-15,-3-7-71 16,5 1-39-16,-2-7-32 0,-1-7-21 16,1-4-10-16,-5-8-9 15,-2-3 1-15</inkml:trace>
  <inkml:trace contextRef="#ctx0" brushRef="#br0" timeOffset="10">6404 11820 279 0,'0'0'150'15,"-10"-9"23"-15,10 9-82 16,-2 9-16-16,2 3-11 15,6 8 2-15,0 2 0 0,5 9-7 16,-3 1-59-16,2 5 0 16,1 3 0-16,-1 0 0 15,2-1 0-15,-3-1 0 16,1-5 0-16,-1-3 0 16,-2-4 0-16,-2-8-60 15,3-3-59-15,-8-15-39 16,14 5-22-16,-3-13-11 15,1-9-4-15,3-2 76 16</inkml:trace>
  <inkml:trace contextRef="#ctx0" brushRef="#br0" timeOffset="11">6924 12013 159 0,'0'0'181'0,"-4"-9"8"0,-10 6-72 16,-1 5-20-16,-7-3-8 16,1 5-4-16,-6-3-9 15,4 5-46-15,-4 0-30 16,4 0 0-16,1 1 0 16,5 2 0-16,3 1 0 15,3 0 0-15,5 3 0 16,4 0 0-16,6 2 0 0,6 2 0 15,5 3 0-15,4 1 0 16,3 1 0-16,1 0 0 16,-2-1 0-16,-1-1 0 15,-3-3 0-15,-6-3 0 16,-8-4 0-16,-6-2 0 16,-10-4 0-16,-4-2 0 15,-3-5 0-15,-6-2 0 16,2 2-23-16,-5-5-73 15,8 0-48-15,2-1-31 16,7-3-15-16,10 3-5 16,2-4 0-16</inkml:trace>
  <inkml:trace contextRef="#ctx0" brushRef="#br0" timeOffset="12">6908 12180 436 0,'0'0'179'0,"12"0"1"16,-12 0-85-16,19-3-58 16,0 1-15-16,2-1-1 15,3-3 0-15,0 0-3 16,2-3-8-16,-1-1-6 16,-2-1-4-16,-6-1 0 15,-5 2 0-15,-4-2 0 16,-6 3 0-16,-5-2 0 0,-6 2 0 15,-4 3 0-15,-1 0 0 16,-7 0 0-16,2 3 0 16,-5 3 0-1,0 2 0-15,0 4 0 0,3 2 0 16,1 5 0-16,6 4 0 16,4 3 0-16,8 2 0 15,7 1 0-15,11 0 0 16,9-4 0-16,10-1 0 15,13-5-24-15,4-3-138 16,4-7-28-16,6-1-3 16,-5-6-3-16,0 5-5 15</inkml:trace>
  <inkml:trace contextRef="#ctx0" brushRef="#br0" timeOffset="13">7868 12268 291 0,'12'16'184'0,"-7"-7"5"16,0 2-81-16,6 7-37 15,-5-3-5-15,3 5-5 16,-7-4-12-16,0 1-45 0,-8-2-4 15,-9 0 0-15,-1-5 0 16,-8 0 0-16,0-4 0 16,-3-4 0-16,4 2 0 15,-2-8-66-15,9 1-26 16,1-7-13-16,15 10-16 16,-4-17-22-16,12 6-23 15,7-1-12-15,7-4 32 16,7 4 141-16</inkml:trace>
  <inkml:trace contextRef="#ctx0" brushRef="#br0" timeOffset="14">8246 11856 220 0,'0'0'155'0,"-9"-2"-20"16,9 2-13-16,-10 18-14 15,10 3-12-15,-5 2-14 16,8 8-23-16,-1 2-15 16,2 6-42-16,4-1-2 15,1 0 0-15,3-5 0 16,0-4 0-16,1-5 0 15,-5-5 0-15,0-6 0 16,-8-13 0-16,11 6 0 16,-11-14 0-16,-4-8 0 0,-1-6 0 15,-2-7 0-15,-2-6 0 16,-1-7 0 0,-5 0 0-16,3 2 0 15,-1-1 0-15,1 5 0 0,2 4 0 16,1 5-5-16,1 6 3 15,3 4 1-15,3 5-1 16,4 3 0-16,5 0-1 16,5 4 1-16,3 1 1 15,4 0 1-15,2 3-2 16,3 1 1-16,5 0 0 16,2 1 1-16,5 0 0 15,-1 3-40-15,-4-3-43 0,6 2-43 16,-2 0-37-16,-3-4-21 15,-1 3-5 1,-10-4 0-16</inkml:trace>
  <inkml:trace contextRef="#ctx0" brushRef="#br0" timeOffset="15">8107 12058 322 0,'14'1'188'0,"13"-2"-21"15,6 1-76-15,3-6-11 0,9 3-4 16,3-4-18-16,2 2-23 15,-7 1-40-15,-4 0-65 16,-3 4-45-16,-10 0-40 16,-5 3-27-16,-4 4-6 15,-17-7-4-15,17 13 83 16</inkml:trace>
  <inkml:trace contextRef="#ctx0" brushRef="#br0" timeOffset="16">8963 12055 148 0,'-12'-13'166'0,"2"5"11"15,-4 5-66-15,-6-3-14 16,-1 5-6-16,-8-2 1 16,3 7-9-16,-8 0-25 15,6 5-58-15,-2 2 0 16,2 3 0-16,8 2 0 16,2 1 0-16,9 1 0 0,7-1 0 15,6 2 0-15,9-3 0 16,6-2 0-16,2-4 0 15,5-2 0-15,0-6 0 16,3-4 0-16,-3-3 0 16,-1-7 0-16,-4-3 0 15,-2-2 0-15,-5-1 0 16,-4-1 0-16,2 3 0 16,-5 3-2-16,-3 1 2 15,-4 12 2-15,6-9-2 16,-6 9 0-16,0 0 0 15,11 17 0-15,-3-7 0 16,4 2 0-16,-1-1-44 0,9 4-54 16,-3-4-35-16,2-1-29 15,0-1-13-15,-5-6-11 16,0-1-4-16</inkml:trace>
  <inkml:trace contextRef="#ctx0" brushRef="#br0" timeOffset="17">9040 11733 69 0,'12'18'146'0,"-11"-5"13"16,7 4-50-16,2 7-2 15,-2 3-1 1,6 7-2-16,-3-1-9 0,6 5-22 16,-7-2-26-16,3 2-39 15,-1-3-8-15,-2-1 0 16,0-5 0-16,1-6-3 16,-4 1-52-16,1-11-41 15,2 1-47-15,-2-4-29 16,-8-10-13-16,20 2-6 15,-6-11 14-15</inkml:trace>
  <inkml:trace contextRef="#ctx0" brushRef="#br0" timeOffset="18">9525 11931 342 0,'-23'-4'197'16,"-4"2"-48"-16,-2 1-67 16,7 7-14-16,-4-3-3 15,3 5 2-15,3-2-15 16,8 4-51-16,7 3-1 16,5 4 0-16,7 0-2 15,5 3 1-15,6 2-2 16,2 3 2-16,4 0-2 15,1 3 4-15,-3 0-1 16,-2 0 4-16,-6-4-2 0,-4-1 0 16,-5-5-1-16,-8-4-1 15,-7-5 0-15,-4-6 0 16,-8-6 0-16,2-5-39 16,-2 0-82-16,3-5-46 15,-2-3-19-15,11-3-5 16,0-2-1-16,15 3 66 15</inkml:trace>
  <inkml:trace contextRef="#ctx0" brushRef="#br0" timeOffset="19">9627 12112 244 0,'20'19'140'16,"-10"-15"-14"-16,8 1-92 15,4-2-3-15,1-4-2 16,2-4-2-16,-4-4 0 16,0-2 1-16,-7-4-7 15,-4 0-5-15,-5-2 12 16,-3 2 10-16,-12-4 4 16,3 6 0-16,-10-2 2 15,1 6-5-15,-5 1-2 16,1 4-7-16,-1 2-30 15,0 7 0-15,2 3 0 0,2 6 0 16,5 3 0-16,4 5 0 16,6 2 0-16,7 1 0 15,9 1 0-15,7-3 0 16,10 0-40-16,6-9-79 16,6-5-53-16,5-1-16 15,-1-10-3-15,1 0-5 16,-5-8 80-16</inkml:trace>
  <inkml:trace contextRef="#ctx0" brushRef="#br0" timeOffset="20">10440 12258 432 0,'2'21'191'0,"-1"0"-17"16,2 3-94-1,3 6-28-15,-6-2-5 16,1 1-17-16,-2-6-23 0,-5-2-4 16,-5-4 0-16,-6-6-19 15,-3-3-26-15,-11-6-30 16,4-1-39-16,-7-7-36 15,-1-5-25-15,7-2-17 16,-2-5-2-16,10 0 113 16</inkml:trace>
  <inkml:trace contextRef="#ctx0" brushRef="#br0" timeOffset="21">10839 12036 208 0,'-4'9'151'0,"7"8"-10"16,0 1-69-16,0 0-1 0,1 2 1 15,-2-4-5 1,6 1-4-16,-6-7-9 16,4-1-10-16,-6-9-17 15,0 0-13-15,0 0-12 16,3-11-3-16,-8-7 1 0,1-7-1 16,-3-6 2-16,-2-5-3 15,-1-3 2-15,0-3 4 16,-4 1-3-16,2 5 4 15,2 4-1-15,1 5 2 16,2 6-5-16,-1 7 3 16,3 5-4-16,5 9 0 15,0 0-2-15,16-4-3 16,3 5 2-16,4 2 0 16,5-1 1-16,11-2 2 15,2 0-1-15,6-2-13 16,6 1-56-16,-6-4-37 0,4 1-46 15,-1-1-25-15,-7-3-10 16,-7 4-2-16,-10-2 99 16</inkml:trace>
  <inkml:trace contextRef="#ctx0" brushRef="#br0" timeOffset="22">10707 12049 375 0,'0'0'178'0,"18"0"-35"15,11-5-94-15,12 1-19 16,5-2-2-16,7-1-33 15,1 1-71-15,2 3-59 16,-6-2-34-16,-3 4-4 16,-8-4-4-16,1 5 110 15</inkml:trace>
  <inkml:trace contextRef="#ctx0" brushRef="#br0" timeOffset="23">11529 11964 191 0,'-3'-8'197'0,"-10"-4"-6"0,-5 5-67 16,0 7-37-16,-10 1-18 16,1 7-7-16,-7 2-5 15,4 6-20-15,-5 3-35 16,4 4 0-16,3 1-4 15,6-1 0-15,6 0-2 16,7-1 0-16,5-4 0 16,9-4 2-16,7-5-2 15,8-3 3-15,3-4 0 0,3-5-1 16,3-6 3 0,1-5-1-16,-3-3-1 15,-3-2-1-15,-5 3 1 16,-4 0-2-16,-5 1 2 0,-4 5 1 15,-6 10 1-15,8-9 0 16,-8 9 0-16,2 10-2 16,6 0 1-16,2 1-1 15,1 1 0-15,9 0 0 16,2 2-57-16,1-6-38 16,3-1-42-16,-2-2-25 15,-3-7-19-15,1-1-4 16,-11-6 25-16</inkml:trace>
  <inkml:trace contextRef="#ctx0" brushRef="#br0" timeOffset="24">11670 11688 26 0,'0'0'32'0,"0"0"-9"16,0 0-7-16,0 0-2 15,0 0-4-15,0 0-4 16,0 0-14-16,0 0-16 16,0 0-12-16,0 0-11 15,0 0 36-15,-7 13 11 16</inkml:trace>
  <inkml:trace contextRef="#ctx0" brushRef="#br0" timeOffset="25">11656 11695 252 0,'0'0'180'16,"7"10"-53"-16,-3 8-19 16,-1 2-12-16,7 10-1 0,-6 2-8 15,3 5-26-15,1 3-48 16,-3-1-15 0,0-3 2-16,1-3-6 15,-2-4 5-15,-1-7-5 0,2-4-26 16,-2-7-50-16,-3-11-54 15,16 10-33-15,-16-10-19 16,23-9-2-16,-10-1-8 16</inkml:trace>
  <inkml:trace contextRef="#ctx0" brushRef="#br0" timeOffset="26">12086 11850 353 0,'-24'-15'197'0,"4"7"-21"16,0 4-76-16,-7 0-40 0,3 3-7 15,-2-3-3-15,2 6-16 16,0-2-34-16,3 4 0 16,5 2 0-16,1 1 0 15,7 2 0-15,3 3 0 16,8 3-1-16,2-1-7 15,5 5 3-15,3 0-3 16,6 2 4-16,5 2-1 16,2 0 3-16,1 2-4 0,2-2 6 15,-3-1 2 1,-2-2-1-16,-5-3 4 16,-7-4-2-16,-5-4 1 15,-7-9-12-15,-14 5-51 0,3-6-57 16,-9-3-44-16,-2-5-25 15,4 1-9-15,-4-4-3 16,5 3 118-16</inkml:trace>
  <inkml:trace contextRef="#ctx0" brushRef="#br0" timeOffset="27">12158 12046 1 0,'21'-4'0'0,"5"3"73"16,0-4-49-16,7 1-2 0,-2-5-1 16,0 1 6-16,-2-4 15 15,-2 0 15-15,-5-1 11 16,-6-3 30-16,-4 4 6 16,-12-3-2-16,-5 6 2 15,-11-1-6-15,-1 5-12 16,-7 3-19-16,0 6-38 15,1 4-29-15,-7 4 0 16,10 2 0-16,2 3 0 16,6 4-3-16,8-2-6 15,8 2 3-15,8-2 3 16,12-1-2-16,7-3-77 16,8-3-78-16,8-2-25 0,1-7-5 15,4 0 0-15,-2-10 1 16</inkml:trace>
  <inkml:trace contextRef="#ctx0" brushRef="#br0" timeOffset="28">12550 11478 178 0,'-10'-5'149'0,"-5"-2"-2"16,15 7-58-16,0 0 1 16,10 12-22-16,11 6-3 15,6 7-8-15,13 12-3 16,1 8-9-16,11 10-3 16,-2 9-16-16,1 7-25 0,-5 3-2 15,-9 5 2 1,-8-4-1-16,-12-1 1 0,-15-9-1 15,-8-5 1 1,-12-9 0-16,-9-9 4 0,-11-10-59 16,-6-9-77-16,-3-11-49 15,3-5-15-15,1-11-1 16,12-2-8-16</inkml:trace>
  <inkml:trace contextRef="#ctx0" brushRef="#br0" timeOffset="29">525 12601 114 0,'0'0'149'0,"0"0"-21"15,0 0-25-15,0-9 4 16,0 9-3-16,0-13-2 15,0 13-6-15,0-21-19 16,3 8-34-16,-1-5-43 16,1-2 0-16,4-2 0 15,-3-5 0-15,4-1 0 16,0-3 0-16,2-1 0 16,0 0 0-16,0-2 0 15,0 4 0-15,-1 0 0 16,-1 3 0-16,-2 3 0 15,2 3 0-15,-4 7 0 0,1 1 0 16,-5 13 0-16,8-12 0 16,-8 12 0-16,0 0 0 15,0 0 0-15,6 8 0 16,-1 2 0-16,-2 7 0 16,6 3 0-16,1 6 0 15,2 4 0-15,3 3 0 16,3 7 0-16,4 1 0 0,0-1 0 15,-1-2 0-15,0-3 0 16,-2-5 0 0,-1-3 0-16,-5-3 0 15,1-6 0-15,-4-4 0 0,-4-4 0 16,-6-10 0-16,10 9 0 16,-10-9-9-16,0 0-104 15,5-8-49-15,-7-4-23 16,-1 1-5-16,-3-7-4 15,-1 3 25-15</inkml:trace>
  <inkml:trace contextRef="#ctx0" brushRef="#br0" timeOffset="30">590 12386 195 0,'0'0'195'16,"-10"-7"-33"-16,10 7-39 15,0 0-21-15,0 0-8 16,0 0-8-16,0 0-20 16,0 0-66-16,0 0 0 15,12 7 0-15,0-5 0 16,1 1 0-16,3-2 0 15,5 1 0-15,1-4 0 16,2 1 0-16,0-2 0 16,0 1-5-16,-3-2-113 15,-4-1-47-15,2 3-28 0,-8 0 3 16,-11 2-10-16,10-3 49 16</inkml:trace>
  <inkml:trace contextRef="#ctx0" brushRef="#br0" timeOffset="31">1001 12108 293 0,'0'0'200'16,"-5"11"-8"-16,5-11-62 15,0 12-42-15,0-12-11 16,7 12-34-16,-7-12-43 15,10 6 0-15,-10-6 0 16,0 0 0-16,12-9 0 16,-12 9 0-16,0-15 0 15,0 7 0-15,0 8 0 0,-5-16 0 16,5 16 0-16,-9-9 0 16,9 9 0-1,0 0 0-15,-13 5-6 16,16 4-145-16,-1 0-40 0,-4-1-4 15,4 6-6-15,-7-2 1 16</inkml:trace>
  <inkml:trace contextRef="#ctx0" brushRef="#br0" timeOffset="32">1161 12466 252 0,'0'0'168'16,"-17"-2"-31"-16,17 2-9 15,0 0-2-15,-10 2-13 16,10-2-21-16,0 0-85 16,-5 9-7-16,5-9 0 15,4 10 0-15,-4-10 0 16,9 12 0-16,-9-12 0 16,10 10 0-16,-10-10 0 15,12 6 0-15,-12-6 0 0,9-2 0 16,-9 2 0-16,0 0 0 15,5-13 0-15,-5 13 0 16,-1-10 0-16,1 10 0 16,0 0 0-16,-9-9 0 15,9 9 0-15,0 0 0 16,-12 4 0-16,12-4-33 16,-2 13-151-16,2-13-13 15,0 9-2-15,0-9-4 16,17 5-3-16</inkml:trace>
  <inkml:trace contextRef="#ctx0" brushRef="#br0" timeOffset="33">14628 11832 71 0,'-14'0'35'0,"14"0"9"16,-22 8 9-16,8 0 1 16,0 1 16-16,-1 3 12 15,-1 3 6-15,1 0 3 16,3 4-6-16,1-3-9 16,10 1-12-16,-2-2-7 15,9 1-20-15,-2-5-16 16,6-3-12-16,4-2-9 15,-2-6-4-15,2-1-1 16,-1-6-3-16,1-3-2 0,-2-5 0 16,3-3 3-16,-6-1 0 15,3 0 0-15,-6 1 4 16,0 2-5-16,-2 3 3 16,1 4-2-16,-5 9 8 15,0 0 0-15,0 0 5 16,0 0 0-16,10 21-4 15,-3-5 4-15,3 2-4 16,0 2-1-16,1 0-36 16,5 1-43-16,1-5-37 15,0-4-28-15,3-3-13 16,-6-8-8-16,5-2 0 16,-7-10 139-16</inkml:trace>
  <inkml:trace contextRef="#ctx0" brushRef="#br0" timeOffset="34">14900 11617 1 0,'0'0'37'0,"0"0"9"16,0 0 1-16,0 18 12 15,0 0 25-15,0 3 25 0,3 8 16 16,-6 1-10-16,4 6-8 16,-2 2-10-16,4 3-18 15,-5-5-17-15,7 0-24 16,-3-6-28-16,2-3-24 16,2-3-27-16,-4-7-34 15,5-3-19-15,-7-5-30 16,0-9-29-16,0 0-11 15,0 0-3-15,-13-2-1 16,-1-11 153-16</inkml:trace>
  <inkml:trace contextRef="#ctx0" brushRef="#br0" timeOffset="35">14731 11882 39 0,'15'-7'97'0,"4"5"-27"15,4 0-49-15,6 1-16 16,6-2-19-16,4 1-27 16,7 3-30-16,-6-5-20 15,5 6 77-15,-12-6 14 16</inkml:trace>
  <inkml:trace contextRef="#ctx0" brushRef="#br0" timeOffset="36">15443 11641 76 0,'-2'12'135'0,"-3"-1"-22"16,2 6-20-16,3 3 0 16,-2 3 14-16,4 5 0 15,-4-1-12-15,7 4-16 16,-2-4-21-16,5 3-18 0,2-5-13 16,5-1-27-16,4-5 0 15,0-1 0 1,5-4 0-16,-1-4-3 15,4-4 1-15,-3-4 1 0,2-5 0 16,-4-6 0-16,-1-3 0 16,-2-5 6-16,-4-1-8 15,-3-3 7-15,-6-1-3 16,-3 1 1-16,-3 3-2 16,-5 3 0-16,-4 8 0 15,-1 3 0-15,-2 5 0 16,0 7 0-16,1 3 0 15,5 4 0-15,6 3 0 16,4 2-7-16,9 1-73 16,1-2-49-16,11-1-35 15,6-1-21-15,0-8-7 16,7 2-3-16,-5-9 125 0</inkml:trace>
  <inkml:trace contextRef="#ctx0" brushRef="#br0" timeOffset="37">16024 11768 110 0,'-25'-9'151'16,"6"9"-27"-16,3 6-6 15,-3 1-9-15,7 6 2 16,0-1-5-16,5 6-15 15,0-2-27-15,11 3-25 0,-4-2-39 16,7-1 0-16,3 0 0 16,2-4 0-16,-3-2 0 15,3-4 0-15,1 1-9 16,-1-8-18-16,1-2-2 16,-3-5 2-16,0 0-1 15,-1-4 7-15,-1 2-2 16,-2 1 9-16,-6 9 7 15,8-13 22-15,-8 13 13 16,0 0 2-16,0 0 0 16,7 9-3-16,-5 0-3 15,1 5-13-15,6 1-32 0,-1-2-60 16,9 0-52-16,2 0-33 16,0-5-15-16,4-2-10 15,1-7 2 1</inkml:trace>
  <inkml:trace contextRef="#ctx0" brushRef="#br0" timeOffset="38">16397 11779 238 0,'0'0'158'0,"-25"-4"-35"16,6 4-30-16,3 3-3 0,-5-2-11 15,6 4-4-15,-4-1-14 16,9 3-14-16,0 1-20 16,6 2-6-1,6 0-10-15,3 4-11 0,5 1 0 16,2 0 0-16,4 4 0 16,-1 0 0-16,-1-3 0 15,1 0 0-15,-6-3 0 16,1-2 0-16,-8-2 0 15,-2-9 0-15,-12 11 0 16,-3-10 0-16,1 2-50 16,-7-5-27-16,3 2-30 15,0-2-27-15,1-3-29 0,7-2-9 16,4-5-9-16,8 3 43 16</inkml:trace>
  <inkml:trace contextRef="#ctx0" brushRef="#br0" timeOffset="39">16535 11582 60 0,'3'17'145'16,"-8"-7"26"0,0 3-53-16,0 9-10 15,-3 3 0-15,4 5 0 0,-5 2-4 16,4 6-16-16,-2-1-75 16,2 3-13-16,4-3 0 15,1-3 0-15,0-8 0 16,1-7-13-16,4-3-76 15,-3-5-49-15,-2-11-27 16,0 0-12-16,0 0-10 16,0-17-1-16</inkml:trace>
  <inkml:trace contextRef="#ctx0" brushRef="#br0" timeOffset="40">16366 11826 319 0,'6'-8'140'0,"2"-2"-35"15,9 2-46-15,5 2-29 16,10 2-47-16,7 1-49 16,3-3-46-16,6 9-27 15,-8-6-10-15,11 6-8 16,-11-3 145-16</inkml:trace>
  <inkml:trace contextRef="#ctx0" brushRef="#br0" timeOffset="41">17525 11778 301 0,'-19'6'196'0,"2"4"-27"0,2 2-52 16,-3 0-17-16,6 5-7 15,-1-4-46-15,11 2-47 16,4 0 0-16,2-3 0 16,7 0 0-16,3-4 0 15,1-1 0-15,1-3 0 16,1-4 0-16,-3-5 0 16,0-5 0-16,0-1 0 15,-4-7 0-15,-4-2 0 16,3-1 0-16,-3-1 0 15,-1 1 0-15,3 0 0 16,-5 4 0-16,6 4 0 16,-3 4 0-16,-6 9 0 0,20-4 0 15,-6 10 0-15,0 5 0 16,3 4 0-16,1 5 0 16,-2 2 0-1,3 3 0-15,-1 1 0 0,-3-1 0 16,0-3 0-16,-3-3 0 15,-4-5 0-15,-2-4 0 16,-6-10 0-16,0 0 0 16,3-9 0-16,-6-3 0 15,0-3 0-15,0-1 0 16,2-5 0-16,1 1 0 16,4 1 0-16,-1 3 0 15,4 1 0-15,-2 3 0 0,2 3 0 16,-7 9 0-1,16-9 0-15,-6 11 0 16,2 4 0-16,-2 1 0 16,5 4 0-16,-2-1 0 0,6 2 0 15,5-2 0-15,1 1 0 16,-3-5 0-16,3-1 0 16,0-3 0-16,0-4 0 15,-3-1 0-15,-3-4 0 16,-4-3 0-16,-5-1 0 15,-1 1 0-15,-9-1 0 16,-5 2 0-16,-5 0 0 16,-2 5 0-16,-5 4 0 15,-2 3 0-15,1 5 0 16,3 2 0-16,5 3 0 16,10 2 0-16,7 1 0 15,15 4 0-15,9-7-113 0,10 1-54 16,14-2-28-16,-3-7 4 15,9 1-2-15,-5-8 30 16</inkml:trace>
  <inkml:trace contextRef="#ctx0" brushRef="#br0" timeOffset="42">18863 11372 330 0,'-8'11'193'15,"-2"2"-13"-15,0 4-68 16,6 9-20-16,-3 3-11 15,6 7-46-15,-3-2-35 16,6 1 0-16,1 1 0 16,4-2 0-16,3-1 0 15,-1-2 0-15,1-4 0 16,0-2 0-16,4-3-5 16,-7-4-96-16,2-1-23 15,-4-6-34-15,-5-11-13 16,0 0-13-16,0 0-3 15,3-11 95-15</inkml:trace>
  <inkml:trace contextRef="#ctx0" brushRef="#br0" timeOffset="43">18475 11435 219 0,'0'0'147'0,"-9"-15"-37"16,9 15 7-16,0 0-14 15,5-10-14-15,9 11-11 16,3-4-15-16,9 3-7 16,5-2-18-16,12 1-35 0,4 1-3 15,7-1 0-15,2 2-11 16,-2-2-76-1,2 2-48-15,-5 3-22 16,-7-3-24-16,-4 4-3 0,-12-3-5 16</inkml:trace>
  <inkml:trace contextRef="#ctx0" brushRef="#br0" timeOffset="44">19099 11526 199 0,'-3'19'136'0,"10"7"4"16,-1 0-71-16,-2 5-4 15,3 1 5-15,-1 0 0 16,0-1-6-16,-1-4-7 16,0-1-14-16,-2-7-14 0,0-2-1 15,-3-7-8-15,0-10-3 16,0 0-3-16,0 0-12 15,-6-12-2-15,1-6 0 16,0-6 0-16,0-1 0 16,1-5 0-16,1-1 0 15,0 1 0-15,6 2 0 16,0 3 0-16,4 3-19 16,3 6-88-16,1 4-40 0,4 2-30 15,1 5-11 1,0 1-4-16,4 6 1 15</inkml:trace>
  <inkml:trace contextRef="#ctx0" brushRef="#br0" timeOffset="45">19403 11592 293 0,'0'0'194'0,"-5"17"-3"16,0-3-68-16,3 1-40 15,4 4-9-15,0 1-13 16,5 1-57-16,3-2-4 16,0-1 0-16,2-2 0 15,3-3 0-15,-2-3 0 16,2-3 0-16,-4-6 0 0,4-2 0 16,-5-6 0-16,1-3 0 15,1-6 0-15,-2-2 0 16,-1-4 0-16,-1-2 0 15,-2 0 0-15,0 3 0 16,-2 2 0-16,-2 4 0 16,1 4 0-16,-3 11 0 15,0 0 0-15,0 0 0 16,6 9 0-16,-2 6 0 16,1 2 0-16,1 4 0 15,4 1 0-15,2-1-25 16,2 1-109-16,4-1-37 15,-7-8-17-15,6-1-1 0,-4-8 1 16,2-2 61-16</inkml:trace>
  <inkml:trace contextRef="#ctx0" brushRef="#br0" timeOffset="46">19740 11718 133 0,'10'-14'115'0,"-10"14"7"15,12-7-59-15,-12 7-35 16,18-9-4-16,-4 3 4 16,0-2-3-16,0-2-1 15,1 0-11-15,-1 0 0 16,-4-2 8-16,0-1 23 0,-3 1 16 16,-7-2 3-16,0 2 2 15,-10 0 3-15,10 12-2 16,-21-16-18-1,9 13-48-15,-7 2 0 0,4 7 0 16,1 3 0-16,2 6 0 16,6 3 0-16,3 3 0 15,7 5 0-15,8-1 0 16,12 1 0-16,5-4-123 16,8-4-52-16,12 1-11 15,-1-9-3-15,11 0-5 16,1-9 39-16</inkml:trace>
  <inkml:trace contextRef="#ctx0" brushRef="#br0" timeOffset="47">21048 11362 335 0,'0'0'129'16,"-4"-12"-7"-16,4 12-10 15,0 0-15-15,0 0-19 16,-3 9-7-16,6 2-18 16,4 7-27-16,0 0-26 15,8 6 0-15,-1-1 0 16,5 2 0-16,5 0 0 16,0-4 0-16,4-4 0 15,-1-5 0-15,1-5 0 16,-1-6 0-16,-1-4 0 0,-3-7 0 15,0-4 0-15,-2-5 0 16,-5-5 0-16,3-3 0 16,-4-1 0-16,-1 0 0 15,-2 1 0-15,-3 4 0 16,1 6-19-16,-8 3-112 16,-2 4-31-16,0 10-26 15,0 0 1-15,0 0-2 16,-18 12 43-16</inkml:trace>
  <inkml:trace contextRef="#ctx0" brushRef="#br0" timeOffset="48">21214 11613 249 0,'-5'13'177'0,"10"1"-18"16,5 3-43-16,-4 0-15 16,4 4-15-16,-3-3-10 15,5 2-17-15,-7-1-59 16,2 1 0-16,-2-2 0 16,-1 0 0-16,-2-1 0 15,-2-4 0-15,6 0-42 16,-8-5-69-16,2-8-31 0,9 11-33 15,-9-11-1-15,15-5-15 16,-8-6 6 0</inkml:trace>
  <inkml:trace contextRef="#ctx0" brushRef="#br0" timeOffset="49">21473 11730 298 0,'-4'8'145'16,"4"-8"-4"-16,0 0-84 16,19-3-38-1,-5 2-5-15,6-3-4 16,-1 0-2-16,2-4-1 0,1-1-5 15,-1-2 0-15,-4-3 0 16,-2 0 4-16,-5 0 1 16,-4-1 11-16,-4 0 8 15,-4 2 18-15,-8-1 2 16,1 4 3-16,-7-2 1 16,-3 7-5-16,-3 1-18 15,-2 4-27-15,0 4 0 16,3 6 0-16,1 6 0 15,1 4 0-15,7 6 0 16,3 0 0-16,9 4 0 16,9 0 0-16,8-1 0 15,11-4 0-15,6-1 0 0,4-7-91 16,8-3-65-16,4-2-24 16,0-9 0-16,3 0-6 15,-8-10-3-15</inkml:trace>
  <inkml:trace contextRef="#ctx0" brushRef="#br0" timeOffset="50">22095 11536 407 0,'-19'-7'189'0,"-7"0"-2"0,-2 2-86 16,8 5-39-16,-3 0-14 15,6 5-19-15,-1-2-29 16,3 1 0-16,5 2 0 16,10-6 0-16,-10 16 0 15,10-7 0-15,3 2 0 16,6 1 0-16,1 4 0 16,3 3 0-16,3 1 0 15,3 3 0-15,-1 1 0 16,3 1 0-16,-2 0 0 15,-2-1 0-15,-3-2 0 16,-4-5 0-16,-3-2 0 16,-9-4 0-16,-7-6 0 0,-8-1 0 15,-5-5 0-15,-6-2 0 16,0 0-39-16,-9-1-112 16,1 0-29-16,3 2-12 15,0-1 0-15,8 6-5 16</inkml:trace>
  <inkml:trace contextRef="#ctx0" brushRef="#br0" timeOffset="51">20975 12114 393 0,'0'0'150'16,"17"4"-40"-16,6-3-77 16,8 3 9-16,12-5 13 0,15 3 1 15,9-3-5-15,9 4-2 16,5-5-3-16,12 4-8 16,1-3-38-1,3 3 0-15,-3 2 0 0,-8-1 0 16,-5 1 0-16,-7 0 0 15,-12-1 0-15,-7 0 0 16,-11 0 0-16,-9-1 0 16,-2-2 0-16,-6-2 0 15,-1 0 0-15,-4 0 0 16,1-1 0-16,-3 0 0 16,-3 1 0-16,-1-2 0 15,-4 3 0-15,-12 1 0 0,14-2 0 16,-14 2 0-16,0 0 0 15,0 0 0 1,0 0 0-16,0 0 0 16,0 0 0-16,0 0 0 0,0-10 0 15,0 2 0-15,0-4 0 16,0 1 0-16,-2-6 0 16,2-2 0-16,2-7 0 15,0-6 0-15,2-6 0 16,2-11 0-16,4-8 0 15,1-10 0-15,4-4 0 16,-1-6 0-16,1-1 0 16,-5 0 0-16,-4 6 0 15,-4 7 0-15,-6 7 0 16,-3 11 0-16,-3 8 0 16,-2 7 0-16,-2 8 0 15,-1 4 0-15,2 6 0 0,3 2 0 16,0 3 0-16,-1 1 0 15,11 8 0-15,-17-11 0 16,7 7 0-16,10 4 0 16,-21-8 0-16,7 4 0 15,-6 1 0-15,-6-3 0 16,-9-1 0-16,-9-1 0 16,-11-1 0-16,-12-1 0 0,-9-1 0 15,-10-2 0 1,-5-2 0-16,-8-2 0 15,-1 1 0-15,-4-1 0 16,5 1 0-16,6 1 0 0,5 3 0 16,12 2 0-16,11 3 0 15,12 3 0-15,11 4 0 16,11 4 0-16,11 3 0 16,1 3 0-16,10 2 0 15,-3 1 0-15,4 1 0 16,0 0 0-16,-1 0 0 15,3 0 0-15,-2-3 0 16,1 0 0-16,-1 4 0 16,2 0 0-16,-2 8 0 15,1 4 0-15,0 6 0 16,-5 8 0-16,0 4 0 16,0 7 0-16,-2 4 0 0,-1 4 0 15,2 2 0-15,3 3 0 16,0 1 0-16,3 1 0 15,3 0 0-15,0-1 0 16,7-3 0-16,0-2 0 16,1-4 0-16,1-8 0 15,0-6 0-15,3-8 0 16,-2-6 0-16,-2-8 0 16,-1-6 0-16,0-5 0 15,-3-10 0-15,4 9 0 16,-4-9 0-16,0 0 0 15,0 0 0-15,0 0 0 16,15-4 0-16,-5-2-29 0,8-2-156 16,11 2-11-16,0-8-3 15,12 4-7 1,4-6-1-16</inkml:trace>
  <inkml:trace contextRef="#ctx0" brushRef="#br1" timeOffset="52">652 13876 1023 0,'29'-14'0'0,"1"3"0"0,0 4 0 0,-2 4 0 16,-4 4 0-16,0 4 0 0,-5 3 0 0,-3 4 0 16,-1 1 0-16,-2 3 0 0,-4-1 0 15,-2 1 0-15,-1 0 0 0,-3 0 0 0,-3 0 0 16,-3 0 0-16,-3-3 0 0,-4 4 0 0,-2-1 0 15,-2 1 0-15,-1-2 0 0,-1 0 0 0,1-3 0 16,1-2 0-16,0-1 0 0,0-3 0 0,3-1 0 16,0 0 0-16,0 0 0 0,-2-1 0 0,13-4 0 15,-18 6 0-15,18-6 0 0,-13 4 0 0,13-4 0 16,0 0 0-16,0 0 0 0,0 0 0 0,0 0 0 16,0 0 0-16,0 0 0 0,0 0 0 0,0 0 0 15,0 0 0-15,0 0 0 0,0 0 0 0,0 0-2 16,0 0-2-16,0 0 1 0,0 0 0 15,6-9 1-15,-6 9 0 0,18-6 2 0,-6 2 0 16,2-2 0-16,5 0 1 0,3 2-1 0,4-2 2 16,1 2-2-16,-1 1 0 0,1 3 0 0,-2 0 4 15,-1 3-2-15,-2 1 1 0,-5 1-2 0,-1 2 2 16,-6 3-3-16,-1-1 0 0,-1 1 0 0,-4 1 0 16,-4 1 0-16,0 1 0 0,-4 2 0 0,-4 4 0 15,-4-1 0-15,1 4 0 0,-6 2 0 0,-1-1 0 16,-3 1 0-16,-3-1 0 0,4-4 0 0,-2-2 0 15,1-3 0-15,-2-4 0 0,0 0 0 0,-1-3 0 16,0 2 0-16,2-3 0 0,0 0 0 16,1-2-34-16,6 4-92 0,2-3-49 0,13-5-18 15,0 0-7-15,0 0 2 0,0 0 102 0</inkml:trace>
  <inkml:trace contextRef="#ctx0" brushRef="#br1" timeOffset="53">700 13854 74 0,'0'0'111'0,"-5"-10"-19"0,5 10-3 16,0 0 5-16,-7-10 3 15,7 10 5-15,0 0-5 16,0 0-10-16,0 13-20 15,7 2-14-15,-4 0-14 16,7 9-18-16,-4 2-21 16,4 7 0-16,-1 2 0 15,1 2 0-15,-3 2 0 16,-2-1 0-16,1-1 0 16,-1-1 0-16,1-4 0 15,-4-4 0-15,0-3 0 16,1-6 0-16,-3-3 0 15,2-4 0-15,-2-12 0 0,0 12 0 16,0-12 0-16,0 0 0 16,0 0 0-16,-2-14 0 15,-1 2 0-15,1-7 0 16,-2-6 0-16,-2-5 0 16,2-5 0-16,-5-3 0 15,3-4 0-15,0 2 0 16,0 0 0-16,-1 3 0 15,2 0 0-15,-2 5 0 16,3 1 0-16,-2 7 0 16,2 0 0-16,2 5 0 15,-1 3 0-15,1 3 0 16,0 4 0-16,2 9 0 0,-1-10 0 16,1 10 0-16,0 0 0 15,0 0 0-15,0 0 0 16,-5 13 0-16,3-3 0 15,2 4 0-15,-4 3 0 16,1 4 0-16,0 4 0 16,-1 3 0-16,-1 5 0 15,-3 2 0-15,2 5 0 16,-2 1 0-16,1 2 0 16,0 1 0-16,2 0 0 15,-1 0 0-15,3-3 0 16,1-5 0-16,4-3 0 15,1-4 0-15,-1-6 0 0,0-2 0 16,0-4 0-16,-2-2 0 16,2-5 0-16,-2-10 0 15,10 12-68-15,-10-12-59 16,19-9-44-16,-4 1-25 16,1-9-3-16,5-1-2 15,-1-11 141-15</inkml:trace>
  <inkml:trace contextRef="#ctx0" brushRef="#br1" timeOffset="54">1550 13670 508 0,'2'10'200'16,"-4"1"-30"-16,0-1-98 16,4 3-24-16,-2-1-23 15,2 0-25-15,-2-3 0 0,0-9 0 16,2 14 0-16,-2-14 0 16,4 13-30-16,-4-13-114 15,0 0-43-15,8 15-10 16,-8-15 0-16,4 11-4 15</inkml:trace>
  <inkml:trace contextRef="#ctx0" brushRef="#br1" timeOffset="55">1675 13978 675 0,'0'0'200'16,"0"0"-57"-16,-3 13-138 0,3-13-5 15,-2 12 0-15,2-12 0 16,-3 12 0-16,3-12 0 16,0 10 0-16,0-10 0 15,0 11 0-15,0-11 0 16,3 11 0-16,-3-11 0 16,7 11-17-16,1-2-72 15,-8-9-54-15,18 7-48 16,-1-6-1-16,0-7-10 15,3-1 14-15</inkml:trace>
  <inkml:trace contextRef="#ctx0" brushRef="#br1" timeOffset="56">2666 13269 141 0,'0'0'169'0,"-4"-8"-19"16,4 8-35-16,-10-1-4 16,-2-1-6-16,12 2-10 15,-24 7-15-15,12 3-23 16,-5 1-57-16,1 4 0 16,-3 4 0-16,-2 5 0 15,1 4 0-15,-1 5 0 16,-1 2 0-16,1 3 0 15,4 2 0-15,-1 3 0 16,4 5 0-16,6 1 0 16,2 1 0-16,6 0 0 15,3-2 0-15,4 0 0 16,3-1 0-16,7-2 0 0,2-3 0 16,3-2 0-16,8-2 0 15,0-3 0-15,4-2 0 16,3-4 0-16,3-7 0 15,-4-3 0-15,7-3 0 16,-5-11-87-16,2-4-91 16,-1-5-15-16,-2-11-6 15,2-1-6-15,-3-9 45 16</inkml:trace>
  <inkml:trace contextRef="#ctx0" brushRef="#br1" timeOffset="57">3594 13483 106 0,'-4'-8'86'16,"4"8"10"-16,0 0 6 16,-6-10 12-16,6 10 1 15,0 0 1-15,0 0-9 16,0 0-26-16,-3 10-20 16,3-2-24-16,5 8-35 15,-2 1-2-15,2 6 0 0,1 3 0 16,-1 4 0-16,0-1 0 15,0 0 0-15,-2-1 0 16,3-2 0-16,-2-4 0 16,-1-4 0-16,0-4 0 15,2-5 0-15,-5-9 0 16,5 11 0-16,-5-11 0 16,0 0 0-16,-3-15 0 15,1 4 0-15,-3-6 0 16,-1-4 0-16,-1-4 0 15,-1-1 0-15,3-4 0 16,-3 2 0-16,2 1 0 16,2 3 0-16,3 4 0 0,-2 2 0 15,1 6 0-15,2 4 0 16,0 8 0-16,0 0 0 16,0 0 0-1,0 0 0-15,0 0 0 0,2 21 0 16,1-4 0-16,2 4 0 15,1 5 0-15,2 2 0 16,-1 0 0-16,2-1 0 16,-2-1 0-16,1-2 0 15,2-5 0-15,-3-3 0 16,4 0-55-16,-3-7-112 16,-8-9-23-16,24 10-8 15,-14-12-4-15,6-1-6 0</inkml:trace>
  <inkml:trace contextRef="#ctx0" brushRef="#br1" timeOffset="58">4697 13693 234 0,'0'0'166'15,"0"0"10"-15,0 0-53 16,0 0-33-16,7 18-14 0,-7-6-7 16,6 7 1-16,-2 0-51 15,3 6-19-15,-4 0 0 16,-1 0 0-16,0 1 0 16,-2 0 0-16,-4-4 0 15,-2-1 0-15,-5-1 0 16,-3-3 0-16,-3-1 0 15,-3-2 0-15,1-2 0 16,-2-6 0-16,5 1-77 16,-1-6-93-16,7-5-20 15,10 4-10-15,0-23 0 16,12 7 15-16</inkml:trace>
  <inkml:trace contextRef="#ctx0" brushRef="#br1" timeOffset="59">6274 13338 53 0,'-7'-16'77'0,"1"2"16"16,0 1 36-16,-5-4-8 15,3 4 0-15,-6-5 0 16,-1 6-4-16,-4-3-10 15,3 8-23-15,-5-3-84 16,1 4 0-16,-1 1 0 16,-1 3 0-16,2 4 0 15,-1-1 0-15,0 3 0 16,-1 4 0-16,-1 4 0 16,1 5 0-16,-2 5 0 15,3 4 0-15,-3 4 0 16,5 3 0-16,2 4 0 15,5 1 0-15,4-2 0 0,6-1 0 16,8-1 0-16,5-3 0 16,9-3 0-16,5-4 0 15,5-4 0-15,5-7 0 16,3-1 0-16,2-6 0 16,4-5 0-16,-3-3 0 15,-1-5 0-15,-6-4 0 16,2-2 0-16,-5-6 0 15,-3-3 0-15,-6-3 0 16,-6-4 0-16,-3 0 0 16,-7-5 0-16,-4 2 0 15,-8 0 0-15,-4 2 0 16,-9 1 0-16,-4 5 0 0,-4 1 0 16,-4 4 0-16,-5 4 0 15,0 4 0 1,0 5 0-16,-2 0 0 0,7 8-36 15,0 0-122-15,7-1-31 16,7 1-4-16,7-5-3 16,10 3-4-16</inkml:trace>
  <inkml:trace contextRef="#ctx0" brushRef="#br1" timeOffset="60">7828 13415 108 0,'0'0'148'0,"0"0"4"15,11 6-23-15,-3 2-15 16,-1 3-15-16,7 5-6 16,-4 0-3-16,7 5-21 15,-6 0-48-15,1 2-21 16,-2-2 0-16,-1 1 0 16,-6-3 0-16,-3 1 0 15,-5-1 0-15,-4 0 0 16,-3-2 0-16,-5-2 0 15,0 3 0-15,1-4 0 16,1-1 0-16,1-7-15 16,14-6-50-16,-10 9-40 0,10-9-49 15,17-9-29-15,0-2-14 16,11-4-5-16,5-7 101 16</inkml:trace>
  <inkml:trace contextRef="#ctx0" brushRef="#br1" timeOffset="61">9092 13163 157 0,'-5'-16'114'0,"-3"1"16"16,2 1-2-16,-4-2 1 16,0 5-11-16,-3-2-17 15,3 5-21-15,-9 0-25 16,6 4-44-16,-3 1-11 15,-1 2 0-15,-4 3 0 16,1 3 0-16,1 3 0 0,-4 3 0 16,3 5 0-16,3 3 0 15,1 3 0-15,2 3 0 16,6 1 0-16,6 3 0 16,2 1 0-16,7 0 0 15,5-2 0-15,5-1 0 16,4-1 0-16,3-3 0 15,2-2 0-15,6-4 0 16,1-1 0-16,3-6-5 16,-1-2 3-16,0-4 0 15,-2-3 1-15,-5-3-1 16,2-4-1-16,-2-3 1 16,-10-5 3-16,1-5 3 0,-4-4-5 15,-5-8-1-15,-2-1 2 16,-6-6 0-16,-4-1 4 15,-5 0-1-15,-4 1 3 16,0 4-4-16,-8 3-2 16,-1 9 0-16,-6 2 0 15,-3 8 0-15,-4 5 0 16,-1 6 0-16,-6 3 0 16,-4 4 0-16,-3 5 0 15,-2 2 0-15,4 2 0 16,0 2 0-16,12 4-48 15,2-2-84-15,16-1-49 16,15-2-9-16,17-7-9 0,14 3-4 16</inkml:trace>
  <inkml:trace contextRef="#ctx0" brushRef="#br1" timeOffset="62">10322 13364 154 0,'0'0'153'15,"15"9"-17"-15,-4-5-26 16,6 5-14-16,-2 1-2 16,3 5-2-16,-1-2-13 15,0 9-24-15,-7-3-24 16,-5 3-29-16,-2-1 3 0,-6 2-7 16,-2-2 4-16,-7-1-5 15,-2-4 3-15,0-3 2 16,-4-3-3-16,-1-4-2 15,5 0-33-15,-6-7-55 16,20 1-58-16,-10-8-31 16,11-4-15-16,13-4-4 15,6-6 48-15</inkml:trace>
  <inkml:trace contextRef="#ctx0" brushRef="#br1" timeOffset="63">11367 12930 143 0,'0'0'132'0,"-9"-12"-3"15,9 12 0-15,-19-11-3 16,8 6-5-16,0 5-20 16,-7-2-19-16,2 8-34 15,0 3-53-15,-4 4 2 16,0 5 3-16,0 7-3 15,0 4 4-15,6 6-1 0,2 4 1 16,6 0-2 0,6 2 1-16,6-2-4 15,10-5 0-15,7-3 3 16,7-5-2-16,4-9 0 0,6-4 0 16,2-7 3-16,-3-7 0 15,0-5 0-15,-4-7 2 16,-4-6-3-16,-6-4 2 15,-6-6-2-15,-10-4 0 16,-3-3-1-16,-9-4 6 16,-7-1 4-16,-7 2 1 15,-7 1 2-15,-4 4-4 16,-4 6-4-16,-1 3-3 0,-2 8 0 16,4 5 0-1,2 6 0-15,8 7-49 16,3 1-61-16,18-2-52 15,-4 16-19-15,13-5-17 0,10 0 4 16,3 2 66-16</inkml:trace>
  <inkml:trace contextRef="#ctx0" brushRef="#br1" timeOffset="64">11796 12601 320 0,'0'0'157'0,"15"-2"-24"15,2 9-17-15,5 0-20 16,10 11-15-16,-1 6-6 0,15 11-30 15,-3 7-45-15,7 9 0 16,-2 8 0-16,2 6 0 16,-7 3 0-16,-5 5 0 15,-6-3 0-15,-9 0 0 16,-10-2 0-16,-13-2 0 16,-13-5 0-16,-10-4 0 15,-13-5 0-15,-6-5 0 16,-5-3-29-16,-3-7-129 15,6-7-35-15,12-8-18 16,2-6 1-16,17 0-6 16</inkml:trace>
  <inkml:trace contextRef="#ctx0" brushRef="#br1" timeOffset="65">13684 12989 68 0,'3'-10'78'0,"-6"0"12"0,-4 0 15 16,7 10 24-1,-19-16 1-15,6 11-10 16,-8-3-13-16,5 6-10 15,-13-2-21-15,3 6-53 0,-5-2-23 16,0 4 0-16,-2 0 0 16,1 3 0-16,2 1 0 15,3 2 0-15,5 0 0 16,5 0 0-16,8 1 0 16,5 0 0-16,13 2 0 15,7-1 0-15,9 1 0 16,6 1 0-16,7 5-1 15,0 1 1-15,5 5 1 16,-4 4-1-16,-2 2 0 16,-8 3 0-16,-6 4 0 15,-6-1 0-15,-9-3 0 16,-10-3 0-16,-8-4 0 0,-6-6 0 16,-12-6 0-16,-5-6 0 15,-9-8 0-15,1-3 0 16,-5-6 0-16,6-4 0 15,6-5 0-15,4-5-1 16,12 3-65-16,5-8-41 16,13 5-38-16,9-2-32 15,7 1-16-15,9 4-5 16,3 0 63-16</inkml:trace>
  <inkml:trace contextRef="#ctx0" brushRef="#br1" timeOffset="66">13838 12975 215 0,'0'0'157'0,"0"0"7"15,0 0-53-15,-13 16-27 16,16 6-13-16,-3-1-6 15,6 10-2-15,0 2-11 16,6 5-14-16,-1-1-42 16,6 0 3-16,0-3-3 15,2-4 4-15,0-6 0 0,-2-6 2 16,-3-6-1-16,1-8 2 16,-3-8 0-16,-1-8-2 15,-5-7 1 1,0-7-2-16,-1-6 0 15,-3-4 0-15,-2-1 0 0,-2 0 0 16,-1 4 0-16,-1 6 0 16,2 5 0-16,-3 6 0 15,4 7-1-15,1 9 0 16,0 0 1-16,-2 13 1 16,5 6 0-16,2 6-1 15,4 5 0-15,1 3 0 16,2 4 0-16,2-2 0 0,1-2 0 15,1-5 0-15,-1-4-44 16,-2-10-58-16,2-6-60 16,-3-7-21-1,-2-10-4-15,1-7-5 0,-6-10 40 16</inkml:trace>
  <inkml:trace contextRef="#ctx0" brushRef="#br1" timeOffset="67">14261 12993 53 0,'0'0'107'0,"6"22"-28"0,-1-2-27 16,0 3 7-16,4 4 3 16,-1 3-5-1,1-1-2-15,-2 2-7 16,2-3-16-16,-1-2-16 0,1-3-6 15,-6-9 37-15,4 0-1 16,-7-14 1-16,0 0-1 16,0 0 3-16,-2-15-1 15,-5-5 4-15,4 1-6 16,-2-6-43-16,1-4-3 16,2 2 1-16,-2 1-3 15,5 3 3-15,4 4-3 16,2 3 1-16,3 8-1 15,4 6 1-15,3 6 2 16,2 6-2-16,-1 6 3 16,7 6-1-16,-4 4 2 15,1 4-3-15,-1-1 3 0,-2-1-2 16,-2-2-1-16,-3-4 1 16,-2-5 1-16,-5-4 0 15,-4-4-2-15,-3-9 0 16,0 0 0-16,-3-9 0 15,-4-5 0-15,2-4 0 16,-2-4 0-16,3-4 0 16,-1-5 0-16,8-2 0 15,1 1-2-15,6 0 4 16,1 3-2-16,6 3 0 16,-1 4 0-16,7 8 0 15,-2 6 0-15,1 6 0 16,-1 8 0-16,-2 7 0 0,-2 8 0 15,-3 5 0-15,0 5 0 16,-4 0 0-16,1 2 0 16,-5 0 0-16,1-3-20 15,3 0-71-15,-4-5-49 16,4-5-30-16,3-3-20 16,0-5 0-16,9 0-6 15</inkml:trace>
  <inkml:trace contextRef="#ctx0" brushRef="#br1" timeOffset="68">15420 13031 213 0,'-10'-5'191'0,"10"5"-31"0,0 0-37 16,0 0-14-16,0 0-16 15,0 0-16 1,0 0-20-16,10-5-57 16,1 4 0-16,9-1 0 0,3 0 0 15,8-1 0-15,5 0 0 16,3 1 0-16,0-2 0 16,3 0 0-16,-7 1 0 15,1 4-71-15,-10-2-32 16,-4 5-36-16,-8 0-25 15,-14-4-20-15,10 12-6 16,-10-12 19-16</inkml:trace>
  <inkml:trace contextRef="#ctx0" brushRef="#br1" timeOffset="69">15467 13158 204 0,'-10'0'193'0,"10"0"-9"16,-12-1-53-16,12 1-28 15,0 0-14-15,0 0-13 16,21-1-33-16,-6-1-43 16,9 0 0-16,9 0 0 15,11-2 0-15,8 1-18 16,3-3-104-16,8 0-60 15,3 3-6-15,-4-4-5 16,3 9-4-16,-11-4 75 16</inkml:trace>
  <inkml:trace contextRef="#ctx0" brushRef="#br1" timeOffset="70">16513 12812 120 0,'6'-13'120'0,"-6"-2"-9"16,-2 0 10 0,4 4-3-16,-2-1-8 0,0 12-4 15,-4-11-12-15,4 11-15 16,-2 10-35-16,4 4-44 15,2 9 0-15,0 4 0 16,-2 8 0-16,3 6 0 16,0 3 0-16,0 1 0 15,2 0 0-15,0-3 0 16,-2-4 0-16,3-4 0 16,-2-8 0-16,1-6 0 0,1-5 0 15,-2-5 0 1,-6-10 0-16,0 0 0 0,4-10 0 15,-8-4 0 1,0-7 0-16,-3-6 0 0,-3-9 0 16,0-2 0-16,1-7 0 15,-1-1 0-15,-1 0 0 16,3 1 0-16,-2 3 0 16,4 5 0-16,1 7 0 15,0 7 0-15,3 6 0 16,-1 6 0-16,3 11 0 15,0 0-63-15,15 6-108 16,1 7-20-16,3 0-4 0,6 5-7 16,-2 0 2-1</inkml:trace>
  <inkml:trace contextRef="#ctx0" brushRef="#br1" timeOffset="71">17249 12685 220 0,'-9'-5'86'0,"9"5"-5"15,0 0-4-15,-12-4-7 16,12 4-10-1,0 0-5-15,0 9-13 0,0-9-8 16,16 13-1-16,-1-1-5 16,6-2-4-16,4 1-6 15,5 1-1-15,4 0-7 16,6-2-1-16,-1 1-3 16,4 0-4-16,-3-1 3 15,-5-1-1-15,-2 1 3 16,-5-3 1-16,-6 3 8 15,-8-5 12-15,-2 1 1 0,-12-6 2 16,5 10-8 0,-5-10-23-16,-8 10 0 0,8-10 0 15,-19 10 0 1,5-1 0-16,-3 0 0 0,-4 3 0 16,-4 1 0-16,-1 2 0 15,1-1 0-15,0 1 0 16,0 0 0-16,5-1 0 15,-1 0 0-15,8-1 0 16,-2-4-25-16,12 1-94 16,-5-1-34-16,8-9-32 15,10 11-9-15,1-9-5 16,13-1 52-16</inkml:trace>
  <inkml:trace contextRef="#ctx0" brushRef="#br1" timeOffset="72">18215 12736 285 0,'-22'-16'102'0,"10"12"-2"0,1 3-5 15,-4 2-4-15,3 7-2 16,-7 1-12-16,7 10-11 16,-5 0-15-16,2 7-5 15,1 2-25 1,6 2-21-16,-1 2 0 0,12 1 0 16,7-2 0-16,4 0 0 15,8-3 0-15,1-3 0 16,9-2 0-16,1-4 0 15,2-6 0-15,1-4 0 16,1-5 0-16,-4-4 0 16,-4-7 0-16,0-4 0 15,-6-5 0-15,-1-5 0 0,-5-6 0 16,-3-3 0-16,-7-3 0 16,-3-2 0-1,-4-2 0-15,-6-1 0 0,-4 2 0 16,-6 3 0-16,-8 3 0 15,-2 5 0-15,-8 6 0 16,-2 7 0-16,-7 4 0 16,0 8 0-16,2 7 0 15,3 2-139-15,7 2-55 16,17 4-9-16,7-7-6 16,20 3-3-16</inkml:trace>
  <inkml:trace contextRef="#ctx0" brushRef="#br1" timeOffset="73">19649 12975 101 0,'0'22'108'16,"7"9"-34"-16,0 2 6 16,-1 4 3-16,2-1-6 15,-1-2 0-15,0-2-2 0,-2-5-9 16,0-5-5-16,-2-6 4 16,2-3-6-16,-5-13-13 15,3 12-8 1,-3-12-25-16,-2-13-13 0,-2-2 0 15,2-5 0-15,-3-8 0 16,0-6 0-16,-2-10 0 16,1-6 0-16,0-7 0 15,-2-4 0-15,0-3 0 16,-1 0 0-16,-2 2 0 16,1 4 0-16,0 7 0 15,1 9 0-15,-1 8 0 16,4 8 0-16,3 8 0 0,2 8 0 15,1 10 0-15,0 0 0 16,23-7 0-16,0 10 0 16,10 2 0-1,13 0 0-15,19 1 0 0,15 1 0 16,15-2 0-16,14-1 0 16,9 0 0-16,1-1 0 15,5-4 0-15,-7-1 0 16,-7 0 0-16,-13-1 0 15,-14 0 0-15,-12 1 0 16,-16-1 0-16,-10 0 0 16,-13 1 0-16,-9 1 0 15,-8 1 0-15,-15 0 0 0,12 0 0 16,-12 0 0-16,0 0 0 16,0 13 0-1,0 0 0-15,2 5 0 16,0 8 0-16,0 6 0 0,4 9 0 15,1 4 0-15,-1 8 0 16,4 2 0-16,0 4 0 16,1 1 0-16,2 1 0 15,2-3 0-15,1 0 0 16,-2-4 0-16,3-4 0 16,-3-6 0-16,5-4 0 15,-4-7 0-15,-1-6 0 16,-2-5 0-16,-2-5 0 15,0-4 0-15,-4-3 0 16,-6-10 0-16,7 13 0 16,-7-13 0-16,0 0 0 15,-13-1 0-15,-5-3 0 0,-5 0 0 16,-9-2 0-16,-8 0 0 16,-12 0 0-16,-14 1 0 15,-9-1 0-15,-12 1 0 16,-8 1 0-16,-11-1 0 15,-4 0 0-15,-6 0 0 16,-4-2 0-16,-2 3 0 16,6-1 0-16,6 2 0 0,6 1 0 15,11 1 0 1,9 1 0-16,16-1 0 16,14 2 0-16,16-4 0 15,16 3-33-15,9-3-131 0,13 3-12 16,19-14-22-16,2 1-2 15,11-2-4-15</inkml:trace>
  <inkml:trace contextRef="#ctx0" brushRef="#br1" timeOffset="74">19832 12857 118 0,'0'0'122'0,"-2"-8"4"16,2 8-48-16,0 0-13 15,0 0 5-15,0 0 13 16,10 2 1-16,0 7-3 16,-4 0-12-16,9 7-8 15,-4 1-7-15,7 5-42 0,-2 0-12 16,6 0 0-16,-1 0 0 15,1-2 0-15,-2-1 0 16,1-3 0 0,-2-5 0-16,-3-3 0 0,-1-6 0 15,1-2 0-15,-4-5 0 16,0-8 0-16,0-3 0 16,-1-3 0-16,2-5 0 15,1-2 0-15,-2 0 0 16,-1 0 0-16,2 4 0 15,-6 5 0-15,5 5 0 16,-9 3-63-16,-3 9-57 16,11-3-39-16,-11 3-15 0,2 12-17 15,-6-3 1-15,-1 3 65 16</inkml:trace>
  <inkml:trace contextRef="#ctx0" brushRef="#br1" timeOffset="75">20048 13065 83 0,'0'0'139'0,"-15"12"13"16,15-12-16-16,-10 18-17 15,6-7-7-15,7 7-4 16,-6-1-11-16,7 5-20 15,-4-1-77-15,9 2 0 16,0-1 0-16,-2-1 0 16,2-2 0-16,-2-7-11 0,8-2-120 15,2-6-43-15,-4-11-16 16,2-1-2-16,1-7-2 16,-1-1 64-16</inkml:trace>
  <inkml:trace contextRef="#ctx0" brushRef="#br1" timeOffset="76">20214 13112 254 0,'0'0'136'0,"0"0"7"0,0 0-74 15,17 7-24-15,3-8-7 16,3-2-4-16,4 0-4 15,5-3 0-15,-1-1-9 16,1-4-13-16,-1 2-4 16,-7-3 3-16,-4 2 11 15,-11-2 20-15,-2 2 0 16,-7 0 3-16,0 10 0 16,-17-16-13-16,1 12-28 15,-6 0 0-15,1 5 0 16,-6 3 0-16,1 3 0 15,-2 3 0-15,3 5 0 16,3 2 0-16,3 3 0 0,8 1 0 16,6 2 0-16,10-3 0 15,6-1 0-15,9 2 0 16,4-8-35-16,12 0-103 16,6-3-28-16,2-4-25 15,6-3-1-15,-3-4-1 16,7 1 86-16</inkml:trace>
  <inkml:trace contextRef="#ctx0" brushRef="#br1" timeOffset="77">20783 12968 605 0,'-30'-12'198'0,"-1"2"-31"16,0 0-114-16,8 7-53 15,0 4 0-15,6 2 0 16,5 6 0-16,8 4 0 16,7 2 0-16,3 2 0 15,8 2 0-15,1-1 0 16,6 2 0-16,-1-3 0 16,3 0 0-16,-1 0 0 15,-2-1 0-15,-4-2 0 16,-4 0 0-16,-1-3 0 15,-3-2 0-15,-4 0 0 16,-4-9 0-16,-9 11 0 0,-1-9 0 16,-4-2 0-16,-4 0 0 15,-2 2 0-15,-2 0 0 16,-4 2-176-16,0-4-17 16,7 5-9-16,-3-5 0 15,13 9-5-15</inkml:trace>
  <inkml:trace contextRef="#ctx0" brushRef="#br1" timeOffset="78">3766 12654 1 0,'6'-8'50'15,"-6"-4"22"-15,5 3 12 16,-5 9 27-16,0-16 10 15,0 16 0-15,-2-13 1 16,2 13-7-16,0 0-21 16,0 0-24-16,-13 16-28 15,13-3-31-15,0 5-8 0,3 5 0 16,1 3-3-16,-1 5 3 16,2-1-4-16,3 1 2 15,1-1-1-15,-2 0 0 16,2-2 0-16,-1-5 0 15,1-5 0-15,-4-4 0 16,3-3 0-16,-3-3 0 16,-5-8 0-16,0 0 0 15,0 0 0-15,0 0 0 16,0 0 0-16,-13-6 0 16,13 6 0-16,-16-11 0 15,4 6 0-15,2 0 0 16,10 5 0-16,-19-7 0 0,9 5 0 15,-1 0 0-15,11 2 0 16,-17-5 0-16,17 5 0 16,-18-4 0-16,18 4 0 15,-15-1-2-15,15 1 0 16,0 0 2-16,-13 1 0 16,13-1-2-16,0 0 4 15,9 14-1-15,-9-14 0 16,17 17 1-16,-7-6-2 15,4 1-1-15,1-1 2 16,4 0-1-16,-3-1 0 16,7-2 0-16,-5-1 0 0,1-1-3 15,-2-2 3-15,0-3 3 16,-7 1-4-16,2-2 2 16,-12 0-1-1,14-7 0-15,-14 7 0 0,10-18 0 16,-3 5 0-16,2-3 0 15,3-2 0-15,2-2 0 16,5 2-38-16,1 2-104 16,-1-1-39-16,4 7-10 15,-5-3-1-15,2 5-7 16</inkml:trace>
  <inkml:trace contextRef="#ctx0" brushRef="#br1" timeOffset="79">5962 12467 285 0,'-8'-12'108'0,"8"12"2"16,0 0 9-16,-14-2-6 15,11 11-19-15,1 0-28 16,7 6-17-16,-5 1-21 15,4 5 0-15,2 1-5 16,3 0-23-16,-2 2 0 16,0-1 0-16,1 1 0 15,1-2 0-15,-4-1 0 16,2-3 0-16,-3-2 0 16,0-4 0-16,-2-2 0 15,0-1 0-15,-2-9 0 0,2 8 0 16,-2-8 0-16,0 0 0 15,0 0 0-15,-10 1 0 16,10-1 0-16,-13-5 0 16,3 0 0-16,0-2 0 15,-4-1 0-15,-1-2 0 16,1 1 0-16,-2 0 0 16,-4 0 0-16,6 2 0 15,-1 1 0-15,2 2 0 16,1 0 0-16,12 4 0 15,-15-3 0-15,15 3 0 16,0 0 0-16,0 0 0 0,0 0 0 16,9 3 0-16,3 2 0 15,1 3 0-15,1 1 0 16,3 3 0-16,2-1 0 16,2 3 0-16,-1 0 0 15,1-1 0-15,-2-2 0 16,1-1 0-16,-4-2 0 15,1-2 0-15,-6-2 0 16,-11-4 0-16,18 4 0 16,-18-4 0-16,11-1 0 15,-11 1 0-15,8-8 0 16,-4-1 0-16,3-4 0 16,3-1 0-16,4-5 0 0,5-2 0 15,5-2 0-15,8-2-37 16,8 2-87-16,1 3-52 15,0-1-10-15,1 5-3 16,-8 2-8-16,0 7 84 16</inkml:trace>
  <inkml:trace contextRef="#ctx0" brushRef="#br1" timeOffset="80">8635 12365 131 0,'0'0'127'0,"-10"-11"-10"16,10 11-11-16,-9-9-12 0,9 9-4 16,0 0 6-1,0 0-14-15,0 0-15 16,-6 15-28-16,12-2-18 16,-3 3-6-16,3 4 2 0,0 1-5 15,-2 3-13-15,4 0 0 16,1-1 0-16,-1-1 0 15,1-2 0-15,1-3 0 16,2-3 2-16,-3-2-1 16,1-2 1-16,-4-2 0 15,-6-8 0-15,10 9-1 16,-10-9 0-16,0 0 0 0,0 0-1 16,0 0-1-1,0 0 2-15,0 0-1 16,-10 2 1-16,10-2 1 15,-12-5-1-15,12 5 0 16,-19-7 1-16,7 3 1 0,1 0-2 16,-1-2 2-16,-3 0-3 15,0 1 0-15,2 0 0 16,-2-1 2-16,3 2-3 16,1-1 1-16,1 4 0 15,10 1 1-15,-17-4-1 16,17 4 1-16,0 0 0 15,0 0 1-15,0 0-1 16,0 0 1-16,0 0-1 16,10 4 1-16,1 0 0 15,1 2-1-15,3 1 0 16,2 2 0-16,-1 2 1 0,3 0-2 16,-1 1 0-16,-2-1 0 15,1-1 0-15,-2 0 1 16,-2-1-1-16,-1-3-1 15,0 0 2-15,-12-6-1 16,16 5 0-16,-16-5 0 16,10 4 1-16,-10-4-2 15,10 0 1-15,-10 0 1 16,10-9-2-16,-10 9 2 16,14-19-1-16,1 3 1 15,4-1-1-15,4-5 2 16,7-2-24-16,8 1-83 15,4-2-66-15,-3-1-11 0,2 5-8 16,-14 1 0-16,2 7 62 16</inkml:trace>
  <inkml:trace contextRef="#ctx0" brushRef="#br1" timeOffset="81">11221 12268 166 0,'0'0'124'0,"-13"-9"-19"0,13 9-13 16,0 0 8-1,0 0-5-15,-10 3-7 16,9 6-17-16,1 6-21 15,-2 3-26-15,4 4-2 0,-4 4-4 16,2 2-17-16,-3 0 0 16,3-1-1-16,0 0 1 15,0-4-2-15,0-3 3 16,3-2-4-16,-3-5 3 16,2-1 1-16,-2-12-2 15,3 12 3-15,-3-12 0 16,0 0 0-16,0 0-1 15,0 0 0-15,0 0 0 16,-10-9-1-16,10 9 1 16,-17-15-2-16,5 5-1 15,-3 0-2-15,1 0 1 16,-2 0 0-16,-1 2 0 0,0-2 1 16,2 4-2-16,2 1 0 15,0 1 0-15,2 0 2 16,11 4-1-16,-15-3 0 15,15 3-1-15,0 0 2 16,-11 3 1-16,11-3 1 16,0 0 0-16,1 10 1 15,-1-10-1-15,10 12 1 16,-3-2 0-16,3 0 0 16,-1 2-2-16,4 0 1 15,-1 0 1-15,2-1-1 16,-2-1 0-16,2 1 0 0,0-3 1 15,1-1 0-15,-4-2-1 16,1 0 1-16,-2 0-1 16,-10-5-1-16,18 4 0 15,-18-4 0-15,0 0-1 16,11 2-1-16,-11-2 0 16,0 0 1-16,0 0-1 15,10-8 1-15,-10 8 0 16,0 0-1-16,14-11 2 15,-14 11-1-15,12-15 1 16,-1 7-1-16,2 0 2 16,1-2-2-16,4 0 2 15,5-2-57-15,6 1-106 0,7 2-23 16,-5-3-7-16,4 2-1 16,-9-5 21-16</inkml:trace>
  <inkml:trace contextRef="#ctx0" brushRef="#br1" timeOffset="82">21751 11496 6 0,'0'0'0'15,"0"0"0"-15,0 0-2 16,0 0-1-16,0 0 9 15,0 0-8-15,0 0-2 16,0 0 8-16</inkml:trace>
  <inkml:trace contextRef="#ctx0" brushRef="#br1" timeOffset="83">21751 11496 17 0,'-9'8'1'16,"9"-8"0"-16,0 0 2 15,0 0-1-15,0 0 0 16,0 0-1-16,0 0 1 15,0 0-3-15,0 0 2 16,0 0-2-16,0 0 2 16,0 0-5-16,-8 9 2 15,8-9 3-15,0 0 2 16,0 0-4-16,0 0-3 16,0 0 4-16,0 0-1 15,0 0 1-15,10 2-2 16,-10-2 1-16,0 0-1 15,0 0 5-15,0 0-4 0,0 0 2 16,0 0 0-16,0 0-2 16,0 0-1-1,0 0 3-15,0 0-1 16,0 0-2-16,0 0 0 0,11-2-2 16,-11 2 3-16,0 0-1 15,0 0-3-15,0 0 4 16,0 0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3238"/>
            <a:ext cx="54864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4888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94C269-BF46-4B08-94C0-FC8EDBABCD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255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8DE57-BFDD-4C49-AA1C-BA6451D26D9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57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25FF34-A880-4635-8D71-FD58CFE6DE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6913"/>
            <a:ext cx="4548188" cy="3411537"/>
          </a:xfrm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0322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2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86FDC-CA0C-48EE-A51E-FCA77029691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56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DA048-884B-4F99-9112-6F6A88D5599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13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AB6BF-9494-4A3E-A7AC-E71CB255147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64E35-ECFA-4ED5-ABE9-8F0B0A624D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09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230F5-70C5-447E-9854-843EA5976BB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28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1E4B7-51EF-4B5F-97FF-9713C905D3C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1662"/>
            <a:ext cx="5029200" cy="40878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729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1E4B7-51EF-4B5F-97FF-9713C905D3C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8875" y="681038"/>
            <a:ext cx="4540250" cy="34051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11662"/>
            <a:ext cx="5029200" cy="40878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664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252E6-F647-414A-908E-C09BFF4432B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306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A64464-9244-480D-8F91-E14AD953585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8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49F26-6DC6-4618-B6D8-FA9173918F7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42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81FD9-C875-4420-898F-98E7272A679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672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3F5EA-4CD4-4B63-92CD-CEC1E747844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47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C30F3-0989-4869-97B4-F373155C140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452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50FF0-97B9-4067-B969-1ECA34276A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7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BAEED-15F6-46FB-A6AA-5AEE6609B61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84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92A42-85C0-4C89-8335-6FBCB89AE39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58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F27E0-76E7-420F-9E74-08C933CD76C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447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67240-8508-43C7-8100-56528CF927E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919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BAEED-15F6-46FB-A6AA-5AEE6609B61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336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fld id="{68F5EEC3-9D91-400B-9CA7-8105A6DABF5E}" type="slidenum">
              <a:rPr lang="en-US" altLang="en-US" sz="1200">
                <a:solidFill>
                  <a:prstClr val="black"/>
                </a:solidFill>
              </a:rPr>
              <a:pPr/>
              <a:t>42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0085"/>
            <a:ext cx="5029200" cy="408937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pPr eaLnBrk="1" hangingPunct="1"/>
            <a:r>
              <a:rPr lang="en-US" altLang="en-US" smtClean="0"/>
              <a:t>Karp analyzed most juicy open problem in discrete math – showed most were NP-complete</a:t>
            </a:r>
          </a:p>
          <a:p>
            <a:pPr eaLnBrk="1" hangingPunct="1"/>
            <a:r>
              <a:rPr lang="en-US" altLang="en-US" smtClean="0"/>
              <a:t>x -&gt; y means x reduces to y (if you can solve y, then you can solve x)</a:t>
            </a:r>
          </a:p>
          <a:p>
            <a:pPr eaLnBrk="1" hangingPunct="1"/>
            <a:r>
              <a:rPr lang="en-US" altLang="en-US" smtClean="0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41401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64BBB-7B52-4002-A8AB-72904FBD2FD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071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C8E5B-7FB1-4EED-BAC9-6E6F13093DD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180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B3A99-C276-4280-81AB-BEF57052AA55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941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F5213-98E0-4682-9F83-F44F23CB5673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271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EC3A7-A721-4601-9368-226A9EB118A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84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414E-EA16-46FA-A96F-188EEBEAA4D0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684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45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4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77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9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02DA6-5E5F-4D1C-8B2B-4188421CD88F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9532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20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871538"/>
            <a:ext cx="4191000" cy="3143250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1" y="4319249"/>
            <a:ext cx="4741863" cy="3407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98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738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33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3F000-C5BB-442F-941F-6CF0CBA8B9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41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0687D-755A-44F5-9352-BFACD5DC701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6913"/>
            <a:ext cx="4548188" cy="3411537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0322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28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ECC88-F51E-4793-ABEE-C9D3E3DCE5A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53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0B29C-67B8-496A-BEE8-135FA56FFB2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4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477/677 - Lecture 23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07529-9190-47C2-B7E4-3D615474EC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D22AD7-125C-4AA8-98CB-8F137F6C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97472-5EA9-467C-AD33-F15E1C9BE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46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60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Chapter 34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310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P.</a:t>
            </a:r>
            <a:fld id="{783ABBE3-4F64-42C8-936C-37C13199DC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7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BAEB7B-AE62-4ED2-8138-8CD6FFC481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30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E01C74-C176-4503-B0FE-00563AD1C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8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CF4668-5237-407C-8B84-0A42DF798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43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8A009A-2C4C-4584-95BE-82F0762C8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A5770E-EE85-401B-B037-9F8860AAE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2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DE98A6-2640-4D3A-96D5-624930A36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7EE168-018E-42DF-A93D-14A65F14F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5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F1EE74-0D70-4EC4-BBAC-4EFE7EA7A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B14E91-4546-4563-9383-5B951187E4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15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5.xml"/><Relationship Id="rId4" Type="http://schemas.openxmlformats.org/officeDocument/2006/relationships/image" Target="../media/image29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1CBEE-7C8B-44FD-9F12-847A382F71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of “P” Problems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Class P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consists of (decision) problems that are solvable in polynomial time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Polynomial-time algorithms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Worst-case running time is </a:t>
            </a:r>
            <a:r>
              <a:rPr lang="en-US" altLang="en-US" dirty="0">
                <a:latin typeface="Comic Sans MS" pitchFamily="92" charset="0"/>
              </a:rPr>
              <a:t>O(</a:t>
            </a:r>
            <a:r>
              <a:rPr lang="en-US" altLang="en-US" dirty="0" err="1">
                <a:latin typeface="Comic Sans MS" pitchFamily="92" charset="0"/>
              </a:rPr>
              <a:t>n</a:t>
            </a:r>
            <a:r>
              <a:rPr lang="en-US" altLang="en-US" baseline="30000" dirty="0" err="1">
                <a:latin typeface="Comic Sans MS" pitchFamily="92" charset="0"/>
              </a:rPr>
              <a:t>k</a:t>
            </a:r>
            <a:r>
              <a:rPr lang="en-US" altLang="en-US" dirty="0">
                <a:latin typeface="Comic Sans MS" pitchFamily="92" charset="0"/>
              </a:rPr>
              <a:t>)</a:t>
            </a:r>
            <a:r>
              <a:rPr lang="en-US" altLang="en-US" dirty="0"/>
              <a:t>, for some constant k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Examples of polynomial time: </a:t>
            </a:r>
          </a:p>
          <a:p>
            <a:pPr lvl="1"/>
            <a:r>
              <a:rPr lang="en-US" altLang="en-US" dirty="0" smtClean="0"/>
              <a:t>O(n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), O(n</a:t>
            </a:r>
            <a:r>
              <a:rPr lang="en-US" altLang="en-US" baseline="30000" dirty="0"/>
              <a:t>3</a:t>
            </a:r>
            <a:r>
              <a:rPr lang="en-US" altLang="en-US" dirty="0"/>
              <a:t>), O(1), O(n </a:t>
            </a:r>
            <a:r>
              <a:rPr lang="en-US" altLang="en-US" dirty="0" err="1"/>
              <a:t>lg</a:t>
            </a:r>
            <a:r>
              <a:rPr lang="en-US" altLang="en-US" dirty="0"/>
              <a:t> n)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Searching and Sorting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7621D-7729-4DF9-AF4D-6077E5545A4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Tractable/Intractable Problems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461375" cy="49466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Problems in P are also called </a:t>
            </a:r>
            <a:r>
              <a:rPr lang="en-US" altLang="en-US" b="1" dirty="0">
                <a:solidFill>
                  <a:schemeClr val="tx1"/>
                </a:solidFill>
              </a:rPr>
              <a:t>tractable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Problems </a:t>
            </a:r>
            <a:r>
              <a:rPr lang="en-US" altLang="en-US" b="1" dirty="0">
                <a:solidFill>
                  <a:schemeClr val="tx1"/>
                </a:solidFill>
              </a:rPr>
              <a:t>not</a:t>
            </a:r>
            <a:r>
              <a:rPr lang="en-US" altLang="en-US" dirty="0">
                <a:solidFill>
                  <a:schemeClr val="tx1"/>
                </a:solidFill>
              </a:rPr>
              <a:t> in P </a:t>
            </a:r>
            <a:r>
              <a:rPr lang="en-US" altLang="en-US" dirty="0" smtClean="0">
                <a:solidFill>
                  <a:schemeClr val="tx1"/>
                </a:solidFill>
              </a:rPr>
              <a:t>can be </a:t>
            </a:r>
            <a:r>
              <a:rPr lang="en-US" altLang="en-US" b="1" dirty="0" smtClean="0">
                <a:solidFill>
                  <a:schemeClr val="tx1"/>
                </a:solidFill>
              </a:rPr>
              <a:t>or </a:t>
            </a:r>
          </a:p>
          <a:p>
            <a:pPr lvl="1">
              <a:lnSpc>
                <a:spcPct val="130000"/>
              </a:lnSpc>
            </a:pPr>
            <a:r>
              <a:rPr lang="en-US" altLang="en-US" b="1" dirty="0" smtClean="0">
                <a:solidFill>
                  <a:schemeClr val="accent1"/>
                </a:solidFill>
              </a:rPr>
              <a:t>intractable - </a:t>
            </a:r>
            <a:r>
              <a:rPr lang="en-US" altLang="en-US" dirty="0" smtClean="0"/>
              <a:t>solved </a:t>
            </a:r>
            <a:r>
              <a:rPr lang="en-US" altLang="en-US" dirty="0"/>
              <a:t>in reasonable time only for small inputs</a:t>
            </a:r>
          </a:p>
          <a:p>
            <a:pPr lvl="1">
              <a:lnSpc>
                <a:spcPct val="130000"/>
              </a:lnSpc>
            </a:pPr>
            <a:r>
              <a:rPr lang="en-US" altLang="en-US" b="1" dirty="0" smtClean="0">
                <a:solidFill>
                  <a:schemeClr val="accent1"/>
                </a:solidFill>
              </a:rPr>
              <a:t>unsolvable - </a:t>
            </a:r>
            <a:r>
              <a:rPr lang="en-US" altLang="en-US" dirty="0" smtClean="0"/>
              <a:t>can </a:t>
            </a:r>
            <a:r>
              <a:rPr lang="en-US" altLang="en-US" dirty="0"/>
              <a:t>not be solved at all 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 non-polynomial algorithms always worst than polynomial algorithms?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ko-KR" i="1" dirty="0">
                <a:ea typeface="굴림" pitchFamily="50" charset="-127"/>
              </a:rPr>
              <a:t>	- n</a:t>
            </a:r>
            <a:r>
              <a:rPr lang="en-US" altLang="ko-KR" baseline="30000" dirty="0">
                <a:ea typeface="굴림" pitchFamily="50" charset="-127"/>
              </a:rPr>
              <a:t>1,000,000</a:t>
            </a:r>
            <a:r>
              <a:rPr lang="en-US" altLang="ko-KR" dirty="0">
                <a:ea typeface="굴림" pitchFamily="50" charset="-127"/>
              </a:rPr>
              <a:t> is </a:t>
            </a:r>
            <a:r>
              <a:rPr lang="en-US" altLang="ko-KR" i="1" dirty="0">
                <a:ea typeface="굴림" pitchFamily="50" charset="-127"/>
              </a:rPr>
              <a:t>technically</a:t>
            </a:r>
            <a:r>
              <a:rPr lang="en-US" altLang="ko-KR" dirty="0">
                <a:ea typeface="굴림" pitchFamily="50" charset="-127"/>
              </a:rPr>
              <a:t> tractable, but really impossible   - </a:t>
            </a:r>
            <a:r>
              <a:rPr lang="en-US" altLang="ko-KR" i="1" dirty="0" err="1">
                <a:ea typeface="굴림" pitchFamily="50" charset="-127"/>
              </a:rPr>
              <a:t>n</a:t>
            </a:r>
            <a:r>
              <a:rPr lang="en-US" altLang="ko-KR" baseline="30000" dirty="0" err="1">
                <a:ea typeface="굴림" pitchFamily="50" charset="-127"/>
              </a:rPr>
              <a:t>log</a:t>
            </a:r>
            <a:r>
              <a:rPr lang="en-US" altLang="ko-KR" baseline="30000" dirty="0">
                <a:ea typeface="굴림" pitchFamily="50" charset="-127"/>
              </a:rPr>
              <a:t> log </a:t>
            </a:r>
            <a:r>
              <a:rPr lang="en-US" altLang="ko-KR" baseline="30000" dirty="0" err="1">
                <a:ea typeface="굴림" pitchFamily="50" charset="-127"/>
              </a:rPr>
              <a:t>log</a:t>
            </a:r>
            <a:r>
              <a:rPr lang="en-US" altLang="ko-KR" baseline="30000" dirty="0">
                <a:ea typeface="굴림" pitchFamily="50" charset="-127"/>
              </a:rPr>
              <a:t> </a:t>
            </a:r>
            <a:r>
              <a:rPr lang="en-US" altLang="ko-KR" i="1" baseline="30000" dirty="0">
                <a:ea typeface="굴림" pitchFamily="50" charset="-127"/>
              </a:rPr>
              <a:t>n</a:t>
            </a:r>
            <a:r>
              <a:rPr lang="en-US" altLang="ko-KR" dirty="0">
                <a:ea typeface="굴림" pitchFamily="50" charset="-127"/>
              </a:rPr>
              <a:t> is </a:t>
            </a:r>
            <a:r>
              <a:rPr lang="en-US" altLang="ko-KR" i="1" dirty="0">
                <a:ea typeface="굴림" pitchFamily="50" charset="-127"/>
              </a:rPr>
              <a:t>technically</a:t>
            </a:r>
            <a:r>
              <a:rPr lang="en-US" altLang="ko-KR" dirty="0">
                <a:ea typeface="굴림" pitchFamily="50" charset="-127"/>
              </a:rPr>
              <a:t> intractable, but easy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6BFDB-8F9C-4D60-B7BB-79FDE6C9B0E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An Unsolvable </a:t>
            </a:r>
            <a:r>
              <a:rPr lang="en-US" altLang="ko-KR" dirty="0">
                <a:ea typeface="굴림" pitchFamily="50" charset="-127"/>
              </a:rPr>
              <a:t>Problem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Turing discovered in the 1930</a:t>
            </a:r>
            <a:r>
              <a:rPr lang="en-US" altLang="ko-KR" dirty="0">
                <a:solidFill>
                  <a:schemeClr val="tx1"/>
                </a:solidFill>
                <a:latin typeface="Times New Roman"/>
                <a:ea typeface="굴림" pitchFamily="50" charset="-127"/>
              </a:rPr>
              <a:t>’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s that there are problems </a:t>
            </a:r>
            <a:r>
              <a:rPr lang="en-US" altLang="ko-KR" b="1" dirty="0">
                <a:solidFill>
                  <a:schemeClr val="tx1"/>
                </a:solidFill>
                <a:ea typeface="굴림" pitchFamily="50" charset="-127"/>
              </a:rPr>
              <a:t>unsolvable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 by </a:t>
            </a:r>
            <a:r>
              <a:rPr lang="en-US" altLang="ko-KR" i="1" dirty="0">
                <a:solidFill>
                  <a:schemeClr val="tx1"/>
                </a:solidFill>
                <a:ea typeface="굴림" pitchFamily="50" charset="-127"/>
              </a:rPr>
              <a:t>any</a:t>
            </a:r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 algorithm.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pitchFamily="50" charset="-127"/>
              </a:rPr>
              <a:t>The most famous of them is the </a:t>
            </a:r>
            <a:r>
              <a:rPr lang="en-US" altLang="ko-KR" b="1" i="1" dirty="0">
                <a:solidFill>
                  <a:schemeClr val="tx1"/>
                </a:solidFill>
                <a:ea typeface="굴림" pitchFamily="50" charset="-127"/>
              </a:rPr>
              <a:t>halting problem</a:t>
            </a:r>
          </a:p>
          <a:p>
            <a:pPr lvl="1"/>
            <a:r>
              <a:rPr lang="en-US" altLang="ko-KR" i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Given an arbitrary algorithm and its input, will that algorithm eventually halt, or will it continue forever in an </a:t>
            </a:r>
            <a:r>
              <a:rPr lang="en-US" altLang="ko-KR" dirty="0">
                <a:latin typeface="Times New Roman"/>
                <a:ea typeface="굴림" pitchFamily="50" charset="-127"/>
              </a:rPr>
              <a:t>“</a:t>
            </a:r>
            <a:r>
              <a:rPr lang="en-US" altLang="ko-KR" i="1" dirty="0">
                <a:ea typeface="굴림" pitchFamily="50" charset="-127"/>
              </a:rPr>
              <a:t>infinite </a:t>
            </a:r>
            <a:r>
              <a:rPr lang="en-US" altLang="ko-KR" i="1" dirty="0" smtClean="0">
                <a:ea typeface="굴림" pitchFamily="50" charset="-127"/>
              </a:rPr>
              <a:t>loop</a:t>
            </a:r>
            <a:r>
              <a:rPr lang="en-US" altLang="ko-KR" dirty="0" smtClean="0">
                <a:ea typeface="굴림" pitchFamily="50" charset="-127"/>
              </a:rPr>
              <a:t>?</a:t>
            </a:r>
            <a:r>
              <a:rPr lang="en-US" altLang="ko-KR" dirty="0" smtClean="0">
                <a:latin typeface="Times New Roman"/>
                <a:ea typeface="굴림" pitchFamily="50" charset="-127"/>
              </a:rPr>
              <a:t>”</a:t>
            </a:r>
          </a:p>
          <a:p>
            <a:r>
              <a:rPr lang="en-US" altLang="ko-KR" dirty="0" smtClean="0">
                <a:latin typeface="Times New Roman"/>
                <a:ea typeface="굴림" pitchFamily="50" charset="-127"/>
              </a:rPr>
              <a:t>This is an interesting topic but we will not be covering unsolvable problems in this class.  To learn more you can take CS321</a:t>
            </a:r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42506-5363-4743-A8F4-E3EDA70E76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Intractable Problems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Can be classified in various categories based on their degree of difficulty, e.g.,</a:t>
            </a:r>
          </a:p>
          <a:p>
            <a:pPr lvl="1"/>
            <a:r>
              <a:rPr lang="en-US" altLang="en-US" dirty="0"/>
              <a:t>NP</a:t>
            </a:r>
          </a:p>
          <a:p>
            <a:pPr lvl="1"/>
            <a:r>
              <a:rPr lang="en-US" altLang="en-US" dirty="0"/>
              <a:t>NP-complete</a:t>
            </a:r>
          </a:p>
          <a:p>
            <a:pPr lvl="1"/>
            <a:r>
              <a:rPr lang="en-US" altLang="en-US" dirty="0"/>
              <a:t>NP-hard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Let’s define NP algorithms and NP problems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Examples of Intractable </a:t>
            </a:r>
            <a:r>
              <a:rPr lang="en-US" altLang="en-US" sz="2800" dirty="0" smtClean="0"/>
              <a:t>Decision Problems</a:t>
            </a:r>
            <a:endParaRPr lang="en-US" alt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9AAF-0A3E-437D-B96C-75B8674403C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Hamiltonian Cycle (</a:t>
            </a:r>
            <a:r>
              <a:rPr lang="en-US" altLang="en-US" sz="2400" dirty="0" smtClean="0"/>
              <a:t>HAM-CYCLE).  </a:t>
            </a:r>
            <a:r>
              <a:rPr lang="en-US" altLang="en-US" sz="2400" dirty="0" smtClean="0">
                <a:solidFill>
                  <a:schemeClr val="tx1"/>
                </a:solidFill>
              </a:rPr>
              <a:t>Given a directed graph G = (V,E), does there exist a simple cycle C that visits every vertex?</a:t>
            </a:r>
          </a:p>
          <a:p>
            <a:r>
              <a:rPr lang="en-US" altLang="en-US" sz="2400" dirty="0" smtClean="0"/>
              <a:t>CIRCUIT-SAT.  </a:t>
            </a:r>
            <a:r>
              <a:rPr lang="en-US" altLang="en-US" sz="2400" dirty="0" smtClean="0">
                <a:solidFill>
                  <a:schemeClr val="tx1"/>
                </a:solidFill>
              </a:rPr>
              <a:t>Given a combinational circuit built out of AND, OR, and NOT gates, is there a way to set the circuit inputs so that the output is 1?</a:t>
            </a:r>
          </a:p>
          <a:p>
            <a:r>
              <a:rPr lang="en-US" sz="2400" dirty="0" smtClean="0"/>
              <a:t>Travelling Salesman (</a:t>
            </a:r>
            <a:r>
              <a:rPr lang="en-US" altLang="en-US" sz="2400" dirty="0" smtClean="0"/>
              <a:t>TSP).  Given a weighted graph G=(V,E) 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Optimization Problem: Find a minimum weight Hamiltonian Cycle.</a:t>
            </a:r>
          </a:p>
          <a:p>
            <a:pPr lvl="1"/>
            <a:r>
              <a:rPr lang="en-US" altLang="en-US" sz="2000" dirty="0" smtClean="0"/>
              <a:t>Decision Problem: Given a graph and an integer k, is there a Hamiltonian Cycle with a total weight at most k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E2FF3-05FA-4F0D-AFB8-3B38C5D2BC5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Nondeterminism </a:t>
            </a:r>
            <a:r>
              <a:rPr lang="en-US" altLang="en-US" sz="3600" dirty="0"/>
              <a:t>and NP Algorithms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625" cy="551815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Nondeterministic algorithm = two stage procedure:</a:t>
            </a:r>
          </a:p>
          <a:p>
            <a:pPr marL="533400" indent="-533400">
              <a:lnSpc>
                <a:spcPct val="130000"/>
              </a:lnSpc>
              <a:buFontTx/>
              <a:buAutoNum type="arabicParenR"/>
            </a:pPr>
            <a:r>
              <a:rPr lang="en-US" altLang="en-US" dirty="0"/>
              <a:t>Nondeterministic (“guessing”) stage: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generate randomly an arbitrary string that can be thought of as a candidate solution (“certificate”)</a:t>
            </a:r>
          </a:p>
          <a:p>
            <a:pPr marL="533400" indent="-533400">
              <a:lnSpc>
                <a:spcPct val="130000"/>
              </a:lnSpc>
              <a:buFontTx/>
              <a:buAutoNum type="arabicParenR"/>
            </a:pPr>
            <a:r>
              <a:rPr lang="en-US" altLang="en-US" dirty="0"/>
              <a:t>Deterministic (“verification”) stage: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take the certificate and the instance to the problem and returns YES if the certificate represents a solution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altLang="en-US" b="1" dirty="0"/>
              <a:t>NP algorithms (Nondeterministic polynomial)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dirty="0"/>
              <a:t>	verification stage is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FADCC-99A8-4E18-8D09-D192ACD0FFC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of “NP” Problems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47075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Class NP</a:t>
            </a:r>
            <a:r>
              <a:rPr lang="en-US" altLang="en-US" dirty="0">
                <a:solidFill>
                  <a:schemeClr val="tx1"/>
                </a:solidFill>
              </a:rPr>
              <a:t> consists of problems that could be solved by </a:t>
            </a:r>
            <a:r>
              <a:rPr lang="en-US" altLang="en-US" dirty="0" err="1" smtClean="0">
                <a:solidFill>
                  <a:schemeClr val="tx1"/>
                </a:solidFill>
              </a:rPr>
              <a:t>Nondetermistic</a:t>
            </a:r>
            <a:r>
              <a:rPr lang="en-US" altLang="en-US" dirty="0" smtClean="0">
                <a:solidFill>
                  <a:schemeClr val="tx1"/>
                </a:solidFill>
              </a:rPr>
              <a:t> Polynomial </a:t>
            </a:r>
            <a:r>
              <a:rPr lang="en-US" altLang="en-US" dirty="0">
                <a:solidFill>
                  <a:schemeClr val="tx1"/>
                </a:solidFill>
              </a:rPr>
              <a:t>algorithms 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en-US" dirty="0" smtClean="0"/>
              <a:t>Or verifiable </a:t>
            </a:r>
            <a:r>
              <a:rPr lang="en-US" altLang="en-US" dirty="0"/>
              <a:t>in polynomial time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we were given a “certificate” of a solution, we could </a:t>
            </a:r>
            <a:r>
              <a:rPr lang="en-US" altLang="en-US" dirty="0" smtClean="0">
                <a:solidFill>
                  <a:schemeClr val="tx1"/>
                </a:solidFill>
              </a:rPr>
              <a:t>verify/certify </a:t>
            </a:r>
            <a:r>
              <a:rPr lang="en-US" altLang="en-US" dirty="0">
                <a:solidFill>
                  <a:schemeClr val="tx1"/>
                </a:solidFill>
              </a:rPr>
              <a:t>that the certificate is correct in time polynomial to the size of the input</a:t>
            </a:r>
          </a:p>
          <a:p>
            <a:pPr>
              <a:lnSpc>
                <a:spcPct val="130000"/>
              </a:lnSpc>
            </a:pPr>
            <a:r>
              <a:rPr lang="en-US" altLang="en-US" u="sng" dirty="0"/>
              <a:t>Warning:</a:t>
            </a:r>
            <a:r>
              <a:rPr lang="en-US" altLang="en-US" dirty="0"/>
              <a:t> NP does </a:t>
            </a:r>
            <a:r>
              <a:rPr lang="en-US" altLang="en-US" b="1" dirty="0"/>
              <a:t>not</a:t>
            </a:r>
            <a:r>
              <a:rPr lang="en-US" altLang="en-US" dirty="0"/>
              <a:t> mean “non-polynomial”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0-1 Knapsack is in NP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354330" y="1260476"/>
            <a:ext cx="5172710" cy="50768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Given a knapsack with capacity W = 20 is there a subset of items with total benefit at least $25?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Easy to verify in poly-time that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S = { 1, 3, 4, 5 } is a certificate solution.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Total weight = 2 +4+5+9 = 20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Total benefit =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3 </a:t>
            </a:r>
            <a:r>
              <a:rPr lang="en-US" sz="2400" dirty="0" smtClean="0">
                <a:solidFill>
                  <a:schemeClr val="tx1"/>
                </a:solidFill>
              </a:rPr>
              <a:t>+ 5 + 8 + 10 = 26 &gt; 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38165" y="1260476"/>
            <a:ext cx="2819400" cy="3821430"/>
            <a:chOff x="323215" y="1249046"/>
            <a:chExt cx="2819400" cy="3821430"/>
          </a:xfrm>
        </p:grpSpPr>
        <p:grpSp>
          <p:nvGrpSpPr>
            <p:cNvPr id="6" name="Group 5"/>
            <p:cNvGrpSpPr/>
            <p:nvPr/>
          </p:nvGrpSpPr>
          <p:grpSpPr>
            <a:xfrm>
              <a:off x="323215" y="1249046"/>
              <a:ext cx="2819400" cy="3810000"/>
              <a:chOff x="6324600" y="914400"/>
              <a:chExt cx="2819400" cy="3810000"/>
            </a:xfrm>
          </p:grpSpPr>
          <p:sp>
            <p:nvSpPr>
              <p:cNvPr id="7" name="Text Box 18"/>
              <p:cNvSpPr txBox="1">
                <a:spLocks noChangeArrowheads="1"/>
              </p:cNvSpPr>
              <p:nvPr/>
            </p:nvSpPr>
            <p:spPr bwMode="auto">
              <a:xfrm>
                <a:off x="7131050" y="1420813"/>
                <a:ext cx="520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 err="1"/>
                  <a:t>w</a:t>
                </a:r>
                <a:r>
                  <a:rPr lang="en-US" altLang="en-US" baseline="-25000" dirty="0" err="1"/>
                  <a:t>i</a:t>
                </a:r>
                <a:endParaRPr lang="en-US" altLang="en-US" dirty="0"/>
              </a:p>
            </p:txBody>
          </p:sp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8274050" y="1420813"/>
                <a:ext cx="5207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/>
                  <a:t>b</a:t>
                </a:r>
                <a:r>
                  <a:rPr lang="en-US" altLang="en-US" baseline="-25000" dirty="0"/>
                  <a:t>i</a:t>
                </a:r>
                <a:endParaRPr lang="en-US" altLang="en-US" dirty="0"/>
              </a:p>
            </p:txBody>
          </p:sp>
          <p:sp>
            <p:nvSpPr>
              <p:cNvPr id="9" name="Text Box 20"/>
              <p:cNvSpPr txBox="1">
                <a:spLocks noChangeArrowheads="1"/>
              </p:cNvSpPr>
              <p:nvPr/>
            </p:nvSpPr>
            <p:spPr bwMode="auto">
              <a:xfrm>
                <a:off x="8229600" y="41148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10</a:t>
                </a:r>
              </a:p>
            </p:txBody>
          </p:sp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83820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8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73152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83820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5</a:t>
                </a:r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83820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4</a:t>
                </a: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73152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83820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3</a:t>
                </a:r>
              </a:p>
            </p:txBody>
          </p:sp>
          <p:sp>
            <p:nvSpPr>
              <p:cNvPr id="17" name="Text Box 28"/>
              <p:cNvSpPr txBox="1">
                <a:spLocks noChangeArrowheads="1"/>
              </p:cNvSpPr>
              <p:nvPr/>
            </p:nvSpPr>
            <p:spPr bwMode="auto">
              <a:xfrm>
                <a:off x="73152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2</a:t>
                </a: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1041400"/>
                <a:ext cx="107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Weight</a:t>
                </a:r>
              </a:p>
            </p:txBody>
          </p:sp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7915275" y="1041400"/>
                <a:ext cx="1079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Benefit</a:t>
                </a: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7315200" y="41148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/>
                  <a:t>9</a:t>
                </a:r>
              </a:p>
            </p:txBody>
          </p:sp>
          <p:sp>
            <p:nvSpPr>
              <p:cNvPr id="21" name="Line 32"/>
              <p:cNvSpPr>
                <a:spLocks noChangeShapeType="1"/>
              </p:cNvSpPr>
              <p:nvPr/>
            </p:nvSpPr>
            <p:spPr bwMode="auto">
              <a:xfrm>
                <a:off x="6324600" y="925830"/>
                <a:ext cx="281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6324600" y="914400"/>
                <a:ext cx="0" cy="3810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34"/>
              <p:cNvSpPr txBox="1">
                <a:spLocks noChangeArrowheads="1"/>
              </p:cNvSpPr>
              <p:nvPr/>
            </p:nvSpPr>
            <p:spPr bwMode="auto">
              <a:xfrm>
                <a:off x="7299325" y="1336675"/>
                <a:ext cx="184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Text Box 36"/>
              <p:cNvSpPr txBox="1">
                <a:spLocks noChangeArrowheads="1"/>
              </p:cNvSpPr>
              <p:nvPr/>
            </p:nvSpPr>
            <p:spPr bwMode="auto">
              <a:xfrm>
                <a:off x="6324600" y="1420813"/>
                <a:ext cx="6477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000"/>
                  <a:t>Item</a:t>
                </a:r>
                <a:endParaRPr lang="en-US" altLang="en-US"/>
              </a:p>
              <a:p>
                <a:r>
                  <a:rPr lang="en-US" altLang="en-US"/>
                  <a:t>#</a:t>
                </a:r>
              </a:p>
            </p:txBody>
          </p:sp>
          <p:sp>
            <p:nvSpPr>
              <p:cNvPr id="25" name="Text Box 37"/>
              <p:cNvSpPr txBox="1">
                <a:spLocks noChangeArrowheads="1"/>
              </p:cNvSpPr>
              <p:nvPr/>
            </p:nvSpPr>
            <p:spPr bwMode="auto">
              <a:xfrm>
                <a:off x="6477000" y="3581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26" name="Text Box 38"/>
              <p:cNvSpPr txBox="1">
                <a:spLocks noChangeArrowheads="1"/>
              </p:cNvSpPr>
              <p:nvPr/>
            </p:nvSpPr>
            <p:spPr bwMode="auto">
              <a:xfrm>
                <a:off x="6477000" y="30480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27" name="Text Box 39"/>
              <p:cNvSpPr txBox="1">
                <a:spLocks noChangeArrowheads="1"/>
              </p:cNvSpPr>
              <p:nvPr/>
            </p:nvSpPr>
            <p:spPr bwMode="auto">
              <a:xfrm>
                <a:off x="6477000" y="25146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28" name="Text Box 40"/>
              <p:cNvSpPr txBox="1">
                <a:spLocks noChangeArrowheads="1"/>
              </p:cNvSpPr>
              <p:nvPr/>
            </p:nvSpPr>
            <p:spPr bwMode="auto">
              <a:xfrm>
                <a:off x="6477000" y="19812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6477000" y="41148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00B050"/>
                    </a:solidFill>
                  </a:rPr>
                  <a:t>5</a:t>
                </a:r>
              </a:p>
            </p:txBody>
          </p:sp>
          <p:sp>
            <p:nvSpPr>
              <p:cNvPr id="31" name="Line 55"/>
              <p:cNvSpPr>
                <a:spLocks noChangeShapeType="1"/>
              </p:cNvSpPr>
              <p:nvPr/>
            </p:nvSpPr>
            <p:spPr bwMode="auto">
              <a:xfrm flipV="1">
                <a:off x="6324600" y="4724400"/>
                <a:ext cx="281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3142615" y="1260476"/>
              <a:ext cx="0" cy="381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7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C0892-EEB6-466B-AE4C-90E9081C643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Hamiltonian Cycle </a:t>
            </a:r>
            <a:r>
              <a:rPr lang="en-US" altLang="en-US" dirty="0" smtClean="0">
                <a:sym typeface="Symbol"/>
              </a:rPr>
              <a:t>is in</a:t>
            </a:r>
            <a:r>
              <a:rPr lang="en-US" altLang="en-US" dirty="0" smtClean="0"/>
              <a:t> NP</a:t>
            </a:r>
            <a:endParaRPr lang="en-US" altLang="en-US" dirty="0"/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930" y="1115622"/>
            <a:ext cx="8229600" cy="50768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Given:</a:t>
            </a:r>
            <a:r>
              <a:rPr lang="en-US" altLang="en-US" dirty="0"/>
              <a:t> a directed graph G = (V, E), determine a simple cycle that contains each vertex in V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Each vertex can only be visited once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Sequence: </a:t>
            </a:r>
            <a:r>
              <a:rPr lang="en-US" altLang="en-US" dirty="0" smtClean="0">
                <a:sym typeface="Symbol" pitchFamily="92" charset="2"/>
              </a:rPr>
              <a:t>a, e, d, c, b</a:t>
            </a:r>
            <a:endParaRPr lang="en-US" altLang="en-US" dirty="0">
              <a:sym typeface="Symbol" pitchFamily="92" charset="2"/>
            </a:endParaRPr>
          </a:p>
        </p:txBody>
      </p:sp>
      <p:sp>
        <p:nvSpPr>
          <p:cNvPr id="898063" name="Text Box 15"/>
          <p:cNvSpPr txBox="1">
            <a:spLocks noChangeArrowheads="1"/>
          </p:cNvSpPr>
          <p:nvPr/>
        </p:nvSpPr>
        <p:spPr bwMode="auto">
          <a:xfrm>
            <a:off x="3387797" y="6271407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Hamiltonian</a:t>
            </a:r>
            <a:endParaRPr lang="en-US" altLang="en-US" dirty="0"/>
          </a:p>
        </p:txBody>
      </p:sp>
      <p:sp>
        <p:nvSpPr>
          <p:cNvPr id="151" name="Rectangle 201"/>
          <p:cNvSpPr>
            <a:spLocks noChangeArrowheads="1"/>
          </p:cNvSpPr>
          <p:nvPr/>
        </p:nvSpPr>
        <p:spPr bwMode="auto">
          <a:xfrm>
            <a:off x="1528577" y="6420632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sp>
        <p:nvSpPr>
          <p:cNvPr id="152" name="Rectangle 202"/>
          <p:cNvSpPr>
            <a:spLocks noChangeArrowheads="1"/>
          </p:cNvSpPr>
          <p:nvPr/>
        </p:nvSpPr>
        <p:spPr bwMode="auto">
          <a:xfrm>
            <a:off x="6733165" y="5966607"/>
            <a:ext cx="1098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certificate 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0853" y="4291194"/>
            <a:ext cx="2141846" cy="1675413"/>
            <a:chOff x="930853" y="4291194"/>
            <a:chExt cx="2141846" cy="1675413"/>
          </a:xfrm>
        </p:grpSpPr>
        <p:sp>
          <p:nvSpPr>
            <p:cNvPr id="154" name="Line 2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030474" y="4402889"/>
              <a:ext cx="647535" cy="94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80284" y="5352289"/>
              <a:ext cx="896587" cy="502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678009" y="4458736"/>
              <a:ext cx="398483" cy="1284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678009" y="4402889"/>
              <a:ext cx="12950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3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873458" y="4402889"/>
              <a:ext cx="99621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727819" y="4402889"/>
              <a:ext cx="1145639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3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2076492" y="5575677"/>
              <a:ext cx="796966" cy="2792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Oval 2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30853" y="5240595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169" name="Oval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7838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170" name="Oval 2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87345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171" name="Oval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773837" y="5463983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172" name="Oval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976871" y="5743219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5210865" y="4236620"/>
            <a:ext cx="2141846" cy="1675413"/>
            <a:chOff x="930853" y="4291194"/>
            <a:chExt cx="2141846" cy="1675413"/>
          </a:xfrm>
        </p:grpSpPr>
        <p:sp>
          <p:nvSpPr>
            <p:cNvPr id="174" name="Line 26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1030474" y="4402889"/>
              <a:ext cx="647535" cy="9494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2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080284" y="5352289"/>
              <a:ext cx="896587" cy="502624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2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678009" y="4458736"/>
              <a:ext cx="398483" cy="1284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2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1678009" y="4402889"/>
              <a:ext cx="129507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30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873458" y="4402889"/>
              <a:ext cx="99621" cy="1172789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3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727819" y="4402889"/>
              <a:ext cx="1145639" cy="1172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3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2076492" y="5575677"/>
              <a:ext cx="796966" cy="279235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Oval 2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30853" y="5240595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182" name="Oval 2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7838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183" name="Oval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73458" y="4291194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184" name="Oval 2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73837" y="5463983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185" name="Oval 2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76871" y="5743219"/>
              <a:ext cx="199241" cy="2233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5CB7F-F768-436D-9BCB-88F8EC87F690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3-SAT is in NP</a:t>
            </a:r>
            <a:endParaRPr lang="en-US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84275"/>
            <a:ext cx="8134200" cy="53340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Given a </a:t>
            </a:r>
            <a:r>
              <a:rPr lang="en-US" altLang="en-US" sz="2400" dirty="0">
                <a:solidFill>
                  <a:schemeClr val="tx1"/>
                </a:solidFill>
              </a:rPr>
              <a:t>CNF formula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 </a:t>
            </a:r>
            <a:r>
              <a:rPr lang="en-US" altLang="en-US" sz="2400" dirty="0" smtClean="0">
                <a:solidFill>
                  <a:schemeClr val="tx1"/>
                </a:solidFill>
              </a:rPr>
              <a:t>with three literals per clause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,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is there a satisfying assignment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/>
              <a:t>Certificate.  </a:t>
            </a:r>
            <a:r>
              <a:rPr lang="en-US" altLang="en-US" sz="2400" dirty="0">
                <a:solidFill>
                  <a:schemeClr val="tx1"/>
                </a:solidFill>
              </a:rPr>
              <a:t>An assignment of truth values to the n </a:t>
            </a:r>
            <a:r>
              <a:rPr lang="en-US" altLang="en-US" sz="2400" dirty="0" err="1">
                <a:solidFill>
                  <a:schemeClr val="tx1"/>
                </a:solidFill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</a:rPr>
              <a:t> variables.</a:t>
            </a:r>
          </a:p>
          <a:p>
            <a:pPr marL="0" indent="0">
              <a:buNone/>
            </a:pPr>
            <a:r>
              <a:rPr lang="en-US" altLang="en-US" sz="2400" dirty="0" smtClean="0"/>
              <a:t>Certifier</a:t>
            </a:r>
            <a:r>
              <a:rPr lang="en-US" altLang="en-US" sz="2400" dirty="0"/>
              <a:t>.  </a:t>
            </a:r>
            <a:r>
              <a:rPr lang="en-US" altLang="en-US" sz="2400" dirty="0">
                <a:solidFill>
                  <a:schemeClr val="tx1"/>
                </a:solidFill>
              </a:rPr>
              <a:t>Check that each clause in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>
                <a:solidFill>
                  <a:schemeClr val="tx1"/>
                </a:solidFill>
              </a:rPr>
              <a:t> has at least one true literal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SAT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416206"/>
              </p:ext>
            </p:extLst>
          </p:nvPr>
        </p:nvGraphicFramePr>
        <p:xfrm>
          <a:off x="760555" y="4556702"/>
          <a:ext cx="7908914" cy="93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136" name="Equation" r:id="rId4" imgW="3085920" imgH="253800" progId="Equation.3">
                  <p:embed/>
                </p:oleObj>
              </mc:Choice>
              <mc:Fallback>
                <p:oleObj name="Equation" r:id="rId4" imgW="3085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760555" y="4556702"/>
                        <a:ext cx="7908914" cy="933966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97749"/>
              </p:ext>
            </p:extLst>
          </p:nvPr>
        </p:nvGraphicFramePr>
        <p:xfrm>
          <a:off x="3002700" y="5946569"/>
          <a:ext cx="3103676" cy="48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137" name="Equation" r:id="rId6" imgW="2540000" imgH="266700" progId="Equation.3">
                  <p:embed/>
                </p:oleObj>
              </mc:Choice>
              <mc:Fallback>
                <p:oleObj name="Equation" r:id="rId6" imgW="2540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7201" t="-34285" r="-7201" b="-34285"/>
                      <a:stretch>
                        <a:fillRect/>
                      </a:stretch>
                    </p:blipFill>
                    <p:spPr bwMode="auto">
                      <a:xfrm>
                        <a:off x="3002700" y="5946569"/>
                        <a:ext cx="3103676" cy="4841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903663" y="4147087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3903663" y="5524995"/>
            <a:ext cx="10985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certificate t</a:t>
            </a:r>
          </a:p>
        </p:txBody>
      </p:sp>
    </p:spTree>
    <p:extLst>
      <p:ext uri="{BB962C8B-B14F-4D97-AF65-F5344CB8AC3E}">
        <p14:creationId xmlns:p14="http://schemas.microsoft.com/office/powerpoint/2010/main" val="240011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5965A1-E244-43E0-BFDB-77E67151E1E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So far we’ve seen a lot of good news!</a:t>
            </a:r>
          </a:p>
          <a:p>
            <a:pPr lvl="1"/>
            <a:r>
              <a:rPr lang="en-US" altLang="en-US" dirty="0" smtClean="0"/>
              <a:t>Many of the problems we have seen could </a:t>
            </a:r>
            <a:r>
              <a:rPr lang="en-US" altLang="en-US" dirty="0"/>
              <a:t>be solved quickly (i.e., in close to linear time, or at least a time that is some small polynomial function of the input size)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NP-completeness is a form of bad news!</a:t>
            </a:r>
          </a:p>
          <a:p>
            <a:pPr lvl="1"/>
            <a:r>
              <a:rPr lang="en-US" altLang="en-US" dirty="0"/>
              <a:t>Evidence that many important problems can not be solved quickly.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NP-complete problems really come up all the time</a:t>
            </a:r>
            <a:r>
              <a:rPr lang="en-US" altLang="en-US" dirty="0" smtClean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en-US" altLang="en-US" dirty="0" smtClean="0"/>
              <a:t>0-1 </a:t>
            </a:r>
            <a:r>
              <a:rPr lang="en-US" altLang="en-US" dirty="0" smtClean="0"/>
              <a:t>Knapsack, Travelling Salesman, Bin Packing, Scheduling</a:t>
            </a:r>
            <a:endParaRPr lang="en-US" altLang="en-US" dirty="0"/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45600" y="5857200"/>
              <a:ext cx="1808280" cy="2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400" y="5841000"/>
                <a:ext cx="1839240" cy="5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5CB7F-F768-436D-9BCB-88F8EC87F690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3-SAT is in NP</a:t>
            </a:r>
            <a:endParaRPr lang="en-US" altLang="en-US" dirty="0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184275"/>
            <a:ext cx="8134200" cy="5334000"/>
          </a:xfrm>
        </p:spPr>
        <p:txBody>
          <a:bodyPr/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Given a </a:t>
            </a:r>
            <a:r>
              <a:rPr lang="en-US" altLang="en-US" sz="2400" dirty="0">
                <a:solidFill>
                  <a:schemeClr val="tx1"/>
                </a:solidFill>
              </a:rPr>
              <a:t>CNF formula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 </a:t>
            </a:r>
            <a:r>
              <a:rPr lang="en-US" altLang="en-US" sz="2400" dirty="0" smtClean="0">
                <a:solidFill>
                  <a:schemeClr val="tx1"/>
                </a:solidFill>
              </a:rPr>
              <a:t>with three literals per clause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,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is there a satisfying assignment</a:t>
            </a:r>
            <a:r>
              <a:rPr lang="en-US" altLang="en-US" sz="2400" dirty="0" smtClean="0">
                <a:solidFill>
                  <a:schemeClr val="tx1"/>
                </a:solidFill>
                <a:sym typeface="Symbol" pitchFamily="92" charset="2"/>
              </a:rPr>
              <a:t>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400" dirty="0"/>
              <a:t>Certificate.  </a:t>
            </a:r>
            <a:r>
              <a:rPr lang="en-US" altLang="en-US" sz="2400" dirty="0">
                <a:solidFill>
                  <a:schemeClr val="tx1"/>
                </a:solidFill>
              </a:rPr>
              <a:t>An assignment of truth values to the n </a:t>
            </a:r>
            <a:r>
              <a:rPr lang="en-US" altLang="en-US" sz="2400" dirty="0" err="1">
                <a:solidFill>
                  <a:schemeClr val="tx1"/>
                </a:solidFill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</a:rPr>
              <a:t> variables.</a:t>
            </a:r>
          </a:p>
          <a:p>
            <a:pPr marL="0" indent="0">
              <a:buNone/>
            </a:pPr>
            <a:r>
              <a:rPr lang="en-US" altLang="en-US" sz="2400" dirty="0" smtClean="0"/>
              <a:t>Certifier</a:t>
            </a:r>
            <a:r>
              <a:rPr lang="en-US" altLang="en-US" sz="2400" dirty="0"/>
              <a:t>.  </a:t>
            </a:r>
            <a:r>
              <a:rPr lang="en-US" altLang="en-US" sz="2400" dirty="0">
                <a:solidFill>
                  <a:schemeClr val="tx1"/>
                </a:solidFill>
              </a:rPr>
              <a:t>Check that each clause in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</a:t>
            </a:r>
            <a:r>
              <a:rPr lang="en-US" altLang="en-US" sz="2400" dirty="0">
                <a:solidFill>
                  <a:schemeClr val="tx1"/>
                </a:solidFill>
              </a:rPr>
              <a:t> has at least one true literal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Conclusion.  </a:t>
            </a:r>
            <a:r>
              <a:rPr lang="en-US" altLang="en-US" sz="1600" dirty="0">
                <a:solidFill>
                  <a:schemeClr val="tx1"/>
                </a:solidFill>
              </a:rPr>
              <a:t>SAT</a:t>
            </a:r>
            <a:r>
              <a:rPr lang="en-US" altLang="en-US" dirty="0">
                <a:solidFill>
                  <a:schemeClr val="tx1"/>
                </a:solidFill>
              </a:rPr>
              <a:t> is in NP.</a:t>
            </a: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7182"/>
              </p:ext>
            </p:extLst>
          </p:nvPr>
        </p:nvGraphicFramePr>
        <p:xfrm>
          <a:off x="1755056" y="3910525"/>
          <a:ext cx="5292724" cy="84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6" name="Equation" r:id="rId4" imgW="2158920" imgH="241200" progId="Equation.3">
                  <p:embed/>
                </p:oleObj>
              </mc:Choice>
              <mc:Fallback>
                <p:oleObj name="Equation" r:id="rId4" imgW="2158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1755056" y="3910525"/>
                        <a:ext cx="5292724" cy="8489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3617764" y="3533724"/>
            <a:ext cx="895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instance s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21719"/>
              </p:ext>
            </p:extLst>
          </p:nvPr>
        </p:nvGraphicFramePr>
        <p:xfrm>
          <a:off x="3048000" y="4802188"/>
          <a:ext cx="2252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7" name="Equation" r:id="rId6" imgW="939600" imgH="215640" progId="Equation.3">
                  <p:embed/>
                </p:oleObj>
              </mc:Choice>
              <mc:Fallback>
                <p:oleObj name="Equation" r:id="rId6" imgW="939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3048000" y="4802188"/>
                        <a:ext cx="2252663" cy="742950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391243"/>
              </p:ext>
            </p:extLst>
          </p:nvPr>
        </p:nvGraphicFramePr>
        <p:xfrm>
          <a:off x="4067175" y="5592763"/>
          <a:ext cx="2127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8" name="Equation" r:id="rId8" imgW="88560" imgH="164880" progId="Equation.3">
                  <p:embed/>
                </p:oleObj>
              </mc:Choice>
              <mc:Fallback>
                <p:oleObj name="Equation" r:id="rId8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-3137" t="-25714" r="-3137" b="-25714"/>
                      <a:stretch>
                        <a:fillRect/>
                      </a:stretch>
                    </p:blipFill>
                    <p:spPr bwMode="auto">
                      <a:xfrm>
                        <a:off x="4067175" y="5592763"/>
                        <a:ext cx="212725" cy="56832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3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vs NP???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problems that can be solved in polynomial time can be verified in polynomial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2645706" y="2792828"/>
            <a:ext cx="4694712" cy="2381944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591109" y="3279554"/>
            <a:ext cx="1942870" cy="1297843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43350" y="375285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675258" y="4147656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233" y="5330300"/>
            <a:ext cx="668718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Any problem in P is also in NP: </a:t>
            </a:r>
            <a:r>
              <a:rPr lang="en-US" altLang="en-US" dirty="0" smtClean="0"/>
              <a:t>   P </a:t>
            </a:r>
            <a:r>
              <a:rPr lang="en-US" altLang="en-US" dirty="0">
                <a:sym typeface="Symbol" pitchFamily="92" charset="2"/>
              </a:rPr>
              <a:t> NP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0180" y="3475851"/>
            <a:ext cx="644728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search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2211" y="3908378"/>
            <a:ext cx="44114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sort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2470" y="3389825"/>
            <a:ext cx="857927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Knapsack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1433" y="3919523"/>
            <a:ext cx="992579" cy="27699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</a:rPr>
              <a:t>Hamiltonian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315FBB-A7FB-43E0-A318-2C97E356DA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Does </a:t>
            </a:r>
            <a:r>
              <a:rPr lang="en-US" altLang="en-US" dirty="0"/>
              <a:t>P = NP?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The </a:t>
            </a:r>
            <a:r>
              <a:rPr lang="en-US" altLang="en-US" dirty="0">
                <a:solidFill>
                  <a:schemeClr val="tx1"/>
                </a:solidFill>
              </a:rPr>
              <a:t>big (and </a:t>
            </a:r>
            <a:r>
              <a:rPr lang="en-US" altLang="en-US" b="1" dirty="0">
                <a:solidFill>
                  <a:schemeClr val="tx1"/>
                </a:solidFill>
              </a:rPr>
              <a:t>open question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</a:rPr>
              <a:t>  is </a:t>
            </a:r>
            <a:r>
              <a:rPr lang="en-US" altLang="en-US" dirty="0">
                <a:solidFill>
                  <a:schemeClr val="tx1"/>
                </a:solidFill>
              </a:rPr>
              <a:t>whether NP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 P</a:t>
            </a:r>
            <a:r>
              <a:rPr lang="en-US" altLang="en-US" dirty="0">
                <a:solidFill>
                  <a:schemeClr val="tx1"/>
                </a:solidFill>
              </a:rPr>
              <a:t> or P = NP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i.e., if it is always easy to check a solution, should it also be easy to find a solution?</a:t>
            </a:r>
          </a:p>
          <a:p>
            <a:r>
              <a:rPr lang="en-US" altLang="en-US" sz="2000" dirty="0" smtClean="0"/>
              <a:t>If </a:t>
            </a:r>
            <a:r>
              <a:rPr lang="en-US" altLang="en-US" sz="2000" dirty="0"/>
              <a:t>yes:  </a:t>
            </a:r>
            <a:r>
              <a:rPr lang="en-US" altLang="en-US" sz="2000" dirty="0">
                <a:solidFill>
                  <a:schemeClr val="tx1"/>
                </a:solidFill>
              </a:rPr>
              <a:t>Efficient algorithms for </a:t>
            </a:r>
            <a:r>
              <a:rPr lang="en-US" altLang="en-US" sz="2000" dirty="0" smtClean="0">
                <a:solidFill>
                  <a:schemeClr val="tx1"/>
                </a:solidFill>
              </a:rPr>
              <a:t>KNAPSACK, </a:t>
            </a:r>
            <a:r>
              <a:rPr lang="en-US" altLang="en-US" sz="2000" dirty="0">
                <a:solidFill>
                  <a:schemeClr val="tx1"/>
                </a:solidFill>
              </a:rPr>
              <a:t>TSP, FACTOR, SAT, …</a:t>
            </a:r>
          </a:p>
          <a:p>
            <a:r>
              <a:rPr lang="en-US" altLang="en-US" sz="2000" dirty="0"/>
              <a:t>If no:  </a:t>
            </a:r>
            <a:r>
              <a:rPr lang="en-US" altLang="en-US" sz="2000" dirty="0">
                <a:solidFill>
                  <a:schemeClr val="tx1"/>
                </a:solidFill>
              </a:rPr>
              <a:t>No efficient algorithms possible for </a:t>
            </a:r>
            <a:r>
              <a:rPr lang="en-US" altLang="en-US" sz="2000" dirty="0" smtClean="0">
                <a:solidFill>
                  <a:schemeClr val="tx1"/>
                </a:solidFill>
              </a:rPr>
              <a:t>KNAPSACK, </a:t>
            </a:r>
            <a:r>
              <a:rPr lang="en-US" altLang="en-US" sz="2000" dirty="0">
                <a:solidFill>
                  <a:schemeClr val="tx1"/>
                </a:solidFill>
              </a:rPr>
              <a:t>TSP, SAT, </a:t>
            </a:r>
            <a:r>
              <a:rPr lang="en-US" altLang="en-US" sz="2000" dirty="0" smtClean="0">
                <a:solidFill>
                  <a:schemeClr val="tx1"/>
                </a:solidFill>
              </a:rPr>
              <a:t>…</a:t>
            </a:r>
            <a:endParaRPr lang="en-US" altLang="en-US" sz="2000" dirty="0"/>
          </a:p>
          <a:p>
            <a:r>
              <a:rPr lang="en-US" altLang="en-US" sz="2000" dirty="0"/>
              <a:t>Consensus opinion on P = NP?  </a:t>
            </a:r>
            <a:r>
              <a:rPr lang="en-US" altLang="en-US" sz="2000" dirty="0">
                <a:solidFill>
                  <a:schemeClr val="tx1"/>
                </a:solidFill>
              </a:rPr>
              <a:t>Probably no.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Most computer scientists believe that this is false but we do not have a proof …</a:t>
            </a:r>
          </a:p>
          <a:p>
            <a:pPr>
              <a:lnSpc>
                <a:spcPct val="14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977924" name="Freeform 4"/>
          <p:cNvSpPr>
            <a:spLocks/>
          </p:cNvSpPr>
          <p:nvPr/>
        </p:nvSpPr>
        <p:spPr bwMode="auto">
          <a:xfrm>
            <a:off x="5913438" y="1247775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977926" name="Text Box 6"/>
          <p:cNvSpPr txBox="1">
            <a:spLocks noChangeArrowheads="1"/>
          </p:cNvSpPr>
          <p:nvPr/>
        </p:nvSpPr>
        <p:spPr bwMode="auto">
          <a:xfrm>
            <a:off x="6348413" y="15192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977927" name="Text Box 7"/>
          <p:cNvSpPr txBox="1">
            <a:spLocks noChangeArrowheads="1"/>
          </p:cNvSpPr>
          <p:nvPr/>
        </p:nvSpPr>
        <p:spPr bwMode="auto">
          <a:xfrm>
            <a:off x="7488238" y="2046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6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 Problems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We will see that NP-Complete problems are the “hardest” problems in NP:</a:t>
            </a:r>
          </a:p>
          <a:p>
            <a:pPr lvl="1"/>
            <a:r>
              <a:rPr lang="en-US" altLang="en-US" dirty="0"/>
              <a:t>If any </a:t>
            </a:r>
            <a:r>
              <a:rPr lang="en-US" altLang="en-US" i="1" dirty="0"/>
              <a:t>one</a:t>
            </a:r>
            <a:r>
              <a:rPr lang="en-US" altLang="en-US" dirty="0"/>
              <a:t> NP-Complete problem can be solved in polynomial time…</a:t>
            </a:r>
          </a:p>
          <a:p>
            <a:pPr lvl="1"/>
            <a:r>
              <a:rPr lang="en-US" altLang="en-US" dirty="0"/>
              <a:t>…then </a:t>
            </a:r>
            <a:r>
              <a:rPr lang="en-US" altLang="en-US" i="1" dirty="0"/>
              <a:t>every </a:t>
            </a:r>
            <a:r>
              <a:rPr lang="en-US" altLang="en-US" dirty="0"/>
              <a:t>NP-Complete problem can be solved in polynomial time…</a:t>
            </a:r>
          </a:p>
          <a:p>
            <a:pPr lvl="1"/>
            <a:r>
              <a:rPr lang="en-US" altLang="en-US" dirty="0"/>
              <a:t>…and in fact </a:t>
            </a:r>
            <a:r>
              <a:rPr lang="en-US" altLang="en-US" i="1" dirty="0"/>
              <a:t>every </a:t>
            </a:r>
            <a:r>
              <a:rPr lang="en-US" altLang="en-US" dirty="0"/>
              <a:t>problem in </a:t>
            </a:r>
            <a:r>
              <a:rPr lang="en-US" altLang="en-US" b="1" dirty="0"/>
              <a:t>NP</a:t>
            </a:r>
            <a:r>
              <a:rPr lang="en-US" altLang="en-US" dirty="0"/>
              <a:t> can be solved in polynomial time (which would show </a:t>
            </a:r>
            <a:r>
              <a:rPr lang="en-US" altLang="en-US" b="1" dirty="0"/>
              <a:t>P = NP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Thus: solve </a:t>
            </a:r>
            <a:r>
              <a:rPr lang="en-US" altLang="en-US" dirty="0" smtClean="0"/>
              <a:t>Hamiltonian-cycle </a:t>
            </a:r>
            <a:r>
              <a:rPr lang="en-US" altLang="en-US" dirty="0"/>
              <a:t>in O(</a:t>
            </a:r>
            <a:r>
              <a:rPr lang="en-US" altLang="en-US" i="1" dirty="0"/>
              <a:t>n</a:t>
            </a:r>
            <a:r>
              <a:rPr lang="en-US" altLang="en-US" baseline="30000" dirty="0"/>
              <a:t>100</a:t>
            </a:r>
            <a:r>
              <a:rPr lang="en-US" altLang="en-US" dirty="0"/>
              <a:t>) time, you’ve proved that </a:t>
            </a:r>
            <a:r>
              <a:rPr lang="en-US" altLang="en-US" b="1" dirty="0"/>
              <a:t>P = NP</a:t>
            </a:r>
            <a:r>
              <a:rPr lang="en-US" altLang="en-US" dirty="0"/>
              <a:t>.  Retire rich &amp; famous.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4510C-C85B-4F94-B8CB-44B23A2A5E3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NP-Completeness (informally)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650"/>
            <a:ext cx="8229600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bg2"/>
                </a:solidFill>
              </a:rPr>
              <a:t>NP-complete </a:t>
            </a:r>
            <a:r>
              <a:rPr lang="en-US" altLang="en-US" dirty="0">
                <a:solidFill>
                  <a:schemeClr val="bg2"/>
                </a:solidFill>
              </a:rPr>
              <a:t>problems are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bg2"/>
                </a:solidFill>
              </a:rPr>
              <a:t>   defined as the hardest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solidFill>
                  <a:schemeClr val="bg2"/>
                </a:solidFill>
              </a:rPr>
              <a:t>   problems in NP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2"/>
                </a:solidFill>
              </a:rPr>
              <a:t>Most practical problems turn out to be either P or NP-complete</a:t>
            </a:r>
            <a:r>
              <a:rPr lang="en-US" altLang="en-US" dirty="0" smtClean="0">
                <a:solidFill>
                  <a:schemeClr val="bg2"/>
                </a:solidFill>
              </a:rPr>
              <a:t>.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982021" name="Freeform 5"/>
          <p:cNvSpPr>
            <a:spLocks/>
          </p:cNvSpPr>
          <p:nvPr/>
        </p:nvSpPr>
        <p:spPr bwMode="auto">
          <a:xfrm>
            <a:off x="5660448" y="1372486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22" name="Freeform 6"/>
          <p:cNvSpPr>
            <a:spLocks/>
          </p:cNvSpPr>
          <p:nvPr/>
        </p:nvSpPr>
        <p:spPr bwMode="auto">
          <a:xfrm>
            <a:off x="6057900" y="1517650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23" name="Text Box 7"/>
          <p:cNvSpPr txBox="1">
            <a:spLocks noChangeArrowheads="1"/>
          </p:cNvSpPr>
          <p:nvPr/>
        </p:nvSpPr>
        <p:spPr bwMode="auto">
          <a:xfrm>
            <a:off x="6178550" y="16494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</a:t>
            </a:r>
          </a:p>
        </p:txBody>
      </p:sp>
      <p:sp>
        <p:nvSpPr>
          <p:cNvPr id="982024" name="Text Box 8"/>
          <p:cNvSpPr txBox="1">
            <a:spLocks noChangeArrowheads="1"/>
          </p:cNvSpPr>
          <p:nvPr/>
        </p:nvSpPr>
        <p:spPr bwMode="auto">
          <a:xfrm>
            <a:off x="6346825" y="2200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NP</a:t>
            </a:r>
          </a:p>
        </p:txBody>
      </p:sp>
      <p:sp>
        <p:nvSpPr>
          <p:cNvPr id="982026" name="Text Box 10"/>
          <p:cNvSpPr txBox="1">
            <a:spLocks noChangeArrowheads="1"/>
          </p:cNvSpPr>
          <p:nvPr/>
        </p:nvSpPr>
        <p:spPr bwMode="auto">
          <a:xfrm>
            <a:off x="6934200" y="2012929"/>
            <a:ext cx="920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/>
              <a:t>NP-complete</a:t>
            </a:r>
          </a:p>
        </p:txBody>
      </p:sp>
      <p:sp>
        <p:nvSpPr>
          <p:cNvPr id="3" name="Oval 2"/>
          <p:cNvSpPr/>
          <p:nvPr/>
        </p:nvSpPr>
        <p:spPr>
          <a:xfrm>
            <a:off x="6873981" y="1645864"/>
            <a:ext cx="1789334" cy="1622950"/>
          </a:xfrm>
          <a:prstGeom prst="ellipse">
            <a:avLst/>
          </a:prstGeom>
          <a:solidFill>
            <a:schemeClr val="accent4">
              <a:alpha val="54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4F30B3-6F07-4BD8-BF89-AE71C97D7B9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(formally)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 problem B is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(1) B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(2) </a:t>
            </a:r>
            <a:r>
              <a:rPr lang="en-US" altLang="en-US" sz="2400" dirty="0" smtClean="0">
                <a:solidFill>
                  <a:schemeClr val="tx1"/>
                </a:solidFill>
              </a:rPr>
              <a:t>X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sz="2400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 B</a:t>
            </a:r>
            <a:r>
              <a:rPr lang="en-US" altLang="en-US" sz="2400" dirty="0">
                <a:solidFill>
                  <a:schemeClr val="tx1"/>
                </a:solidFill>
              </a:rPr>
              <a:t> for all </a:t>
            </a:r>
            <a:r>
              <a:rPr lang="en-US" altLang="en-US" sz="2400" dirty="0" smtClean="0">
                <a:solidFill>
                  <a:schemeClr val="tx1"/>
                </a:solidFill>
              </a:rPr>
              <a:t>X </a:t>
            </a:r>
            <a:r>
              <a:rPr lang="en-US" altLang="en-US" sz="2400" dirty="0">
                <a:solidFill>
                  <a:schemeClr val="tx1"/>
                </a:solidFill>
                <a:sym typeface="Symbol" pitchFamily="92" charset="2"/>
              </a:rPr>
              <a:t>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NP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If B satisfies only property (2) we say that B is </a:t>
            </a:r>
            <a:r>
              <a:rPr lang="en-US" altLang="en-US" sz="2400" b="1" dirty="0">
                <a:solidFill>
                  <a:schemeClr val="tx1"/>
                </a:solidFill>
              </a:rPr>
              <a:t>NP-hard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No polynomial time algorithm has been discovered for an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No one has ever proven that no polynomial time algorithm can exist for any </a:t>
            </a:r>
            <a:r>
              <a:rPr lang="en-US" altLang="en-US" sz="2400" b="1" dirty="0">
                <a:solidFill>
                  <a:schemeClr val="tx1"/>
                </a:solidFill>
              </a:rPr>
              <a:t>NP-Complete</a:t>
            </a:r>
            <a:r>
              <a:rPr lang="en-US" altLang="en-US" sz="2400" dirty="0">
                <a:solidFill>
                  <a:schemeClr val="tx1"/>
                </a:solidFill>
              </a:rPr>
              <a:t>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05888" y="1352166"/>
            <a:ext cx="3002867" cy="1896328"/>
            <a:chOff x="7651808" y="4664326"/>
            <a:chExt cx="3002867" cy="1896328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7651808" y="4664326"/>
              <a:ext cx="2108200" cy="1517650"/>
            </a:xfrm>
            <a:custGeom>
              <a:avLst/>
              <a:gdLst>
                <a:gd name="T0" fmla="*/ 451 w 1328"/>
                <a:gd name="T1" fmla="*/ 16 h 956"/>
                <a:gd name="T2" fmla="*/ 345 w 1328"/>
                <a:gd name="T3" fmla="*/ 30 h 956"/>
                <a:gd name="T4" fmla="*/ 288 w 1328"/>
                <a:gd name="T5" fmla="*/ 44 h 956"/>
                <a:gd name="T6" fmla="*/ 206 w 1328"/>
                <a:gd name="T7" fmla="*/ 92 h 956"/>
                <a:gd name="T8" fmla="*/ 144 w 1328"/>
                <a:gd name="T9" fmla="*/ 198 h 956"/>
                <a:gd name="T10" fmla="*/ 129 w 1328"/>
                <a:gd name="T11" fmla="*/ 275 h 956"/>
                <a:gd name="T12" fmla="*/ 86 w 1328"/>
                <a:gd name="T13" fmla="*/ 323 h 956"/>
                <a:gd name="T14" fmla="*/ 19 w 1328"/>
                <a:gd name="T15" fmla="*/ 409 h 956"/>
                <a:gd name="T16" fmla="*/ 0 w 1328"/>
                <a:gd name="T17" fmla="*/ 476 h 956"/>
                <a:gd name="T18" fmla="*/ 33 w 1328"/>
                <a:gd name="T19" fmla="*/ 587 h 956"/>
                <a:gd name="T20" fmla="*/ 86 w 1328"/>
                <a:gd name="T21" fmla="*/ 630 h 956"/>
                <a:gd name="T22" fmla="*/ 110 w 1328"/>
                <a:gd name="T23" fmla="*/ 664 h 956"/>
                <a:gd name="T24" fmla="*/ 235 w 1328"/>
                <a:gd name="T25" fmla="*/ 740 h 956"/>
                <a:gd name="T26" fmla="*/ 374 w 1328"/>
                <a:gd name="T27" fmla="*/ 788 h 956"/>
                <a:gd name="T28" fmla="*/ 432 w 1328"/>
                <a:gd name="T29" fmla="*/ 808 h 956"/>
                <a:gd name="T30" fmla="*/ 465 w 1328"/>
                <a:gd name="T31" fmla="*/ 817 h 956"/>
                <a:gd name="T32" fmla="*/ 557 w 1328"/>
                <a:gd name="T33" fmla="*/ 856 h 956"/>
                <a:gd name="T34" fmla="*/ 600 w 1328"/>
                <a:gd name="T35" fmla="*/ 870 h 956"/>
                <a:gd name="T36" fmla="*/ 696 w 1328"/>
                <a:gd name="T37" fmla="*/ 889 h 956"/>
                <a:gd name="T38" fmla="*/ 787 w 1328"/>
                <a:gd name="T39" fmla="*/ 913 h 956"/>
                <a:gd name="T40" fmla="*/ 845 w 1328"/>
                <a:gd name="T41" fmla="*/ 937 h 956"/>
                <a:gd name="T42" fmla="*/ 888 w 1328"/>
                <a:gd name="T43" fmla="*/ 956 h 956"/>
                <a:gd name="T44" fmla="*/ 1041 w 1328"/>
                <a:gd name="T45" fmla="*/ 937 h 956"/>
                <a:gd name="T46" fmla="*/ 1113 w 1328"/>
                <a:gd name="T47" fmla="*/ 904 h 956"/>
                <a:gd name="T48" fmla="*/ 1185 w 1328"/>
                <a:gd name="T49" fmla="*/ 856 h 956"/>
                <a:gd name="T50" fmla="*/ 1243 w 1328"/>
                <a:gd name="T51" fmla="*/ 764 h 956"/>
                <a:gd name="T52" fmla="*/ 1277 w 1328"/>
                <a:gd name="T53" fmla="*/ 702 h 956"/>
                <a:gd name="T54" fmla="*/ 1291 w 1328"/>
                <a:gd name="T55" fmla="*/ 664 h 956"/>
                <a:gd name="T56" fmla="*/ 1310 w 1328"/>
                <a:gd name="T57" fmla="*/ 592 h 956"/>
                <a:gd name="T58" fmla="*/ 1214 w 1328"/>
                <a:gd name="T59" fmla="*/ 260 h 956"/>
                <a:gd name="T60" fmla="*/ 1142 w 1328"/>
                <a:gd name="T61" fmla="*/ 198 h 956"/>
                <a:gd name="T62" fmla="*/ 1094 w 1328"/>
                <a:gd name="T63" fmla="*/ 150 h 956"/>
                <a:gd name="T64" fmla="*/ 1032 w 1328"/>
                <a:gd name="T65" fmla="*/ 102 h 956"/>
                <a:gd name="T66" fmla="*/ 883 w 1328"/>
                <a:gd name="T67" fmla="*/ 40 h 956"/>
                <a:gd name="T68" fmla="*/ 691 w 1328"/>
                <a:gd name="T69" fmla="*/ 25 h 956"/>
                <a:gd name="T70" fmla="*/ 451 w 1328"/>
                <a:gd name="T71" fmla="*/ 1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8049260" y="4809490"/>
              <a:ext cx="755650" cy="682625"/>
            </a:xfrm>
            <a:custGeom>
              <a:avLst/>
              <a:gdLst>
                <a:gd name="T0" fmla="*/ 120 w 476"/>
                <a:gd name="T1" fmla="*/ 27 h 430"/>
                <a:gd name="T2" fmla="*/ 62 w 476"/>
                <a:gd name="T3" fmla="*/ 75 h 430"/>
                <a:gd name="T4" fmla="*/ 14 w 476"/>
                <a:gd name="T5" fmla="*/ 147 h 430"/>
                <a:gd name="T6" fmla="*/ 0 w 476"/>
                <a:gd name="T7" fmla="*/ 204 h 430"/>
                <a:gd name="T8" fmla="*/ 5 w 476"/>
                <a:gd name="T9" fmla="*/ 267 h 430"/>
                <a:gd name="T10" fmla="*/ 29 w 476"/>
                <a:gd name="T11" fmla="*/ 315 h 430"/>
                <a:gd name="T12" fmla="*/ 125 w 476"/>
                <a:gd name="T13" fmla="*/ 430 h 430"/>
                <a:gd name="T14" fmla="*/ 178 w 476"/>
                <a:gd name="T15" fmla="*/ 420 h 430"/>
                <a:gd name="T16" fmla="*/ 235 w 476"/>
                <a:gd name="T17" fmla="*/ 377 h 430"/>
                <a:gd name="T18" fmla="*/ 269 w 476"/>
                <a:gd name="T19" fmla="*/ 339 h 430"/>
                <a:gd name="T20" fmla="*/ 312 w 476"/>
                <a:gd name="T21" fmla="*/ 267 h 430"/>
                <a:gd name="T22" fmla="*/ 437 w 476"/>
                <a:gd name="T23" fmla="*/ 224 h 430"/>
                <a:gd name="T24" fmla="*/ 475 w 476"/>
                <a:gd name="T25" fmla="*/ 176 h 430"/>
                <a:gd name="T26" fmla="*/ 470 w 476"/>
                <a:gd name="T27" fmla="*/ 123 h 430"/>
                <a:gd name="T28" fmla="*/ 456 w 476"/>
                <a:gd name="T29" fmla="*/ 118 h 430"/>
                <a:gd name="T30" fmla="*/ 389 w 476"/>
                <a:gd name="T31" fmla="*/ 70 h 430"/>
                <a:gd name="T32" fmla="*/ 274 w 476"/>
                <a:gd name="T33" fmla="*/ 22 h 430"/>
                <a:gd name="T34" fmla="*/ 182 w 476"/>
                <a:gd name="T35" fmla="*/ 12 h 430"/>
                <a:gd name="T36" fmla="*/ 120 w 476"/>
                <a:gd name="T37" fmla="*/ 36 h 430"/>
                <a:gd name="T38" fmla="*/ 120 w 476"/>
                <a:gd name="T39" fmla="*/ 2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169910" y="4941253"/>
              <a:ext cx="336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P</a:t>
              </a:r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8338185" y="5492115"/>
              <a:ext cx="501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NP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8925560" y="5304769"/>
              <a:ext cx="9201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 dirty="0"/>
                <a:t>NP-complete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8865341" y="4937704"/>
              <a:ext cx="1789334" cy="1622950"/>
            </a:xfrm>
            <a:prstGeom prst="ellipse">
              <a:avLst/>
            </a:prstGeom>
            <a:solidFill>
              <a:schemeClr val="accent4">
                <a:alpha val="54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65" name="Oval 17"/>
          <p:cNvSpPr>
            <a:spLocks noChangeArrowheads="1"/>
          </p:cNvSpPr>
          <p:nvPr/>
        </p:nvSpPr>
        <p:spPr bwMode="auto">
          <a:xfrm>
            <a:off x="488950" y="1981200"/>
            <a:ext cx="2941638" cy="2259013"/>
          </a:xfrm>
          <a:prstGeom prst="ellipse">
            <a:avLst/>
          </a:prstGeom>
          <a:solidFill>
            <a:srgbClr val="CC99FF"/>
          </a:solidFill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NP-Complete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885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dirty="0"/>
              <a:t>A </a:t>
            </a:r>
            <a:r>
              <a:rPr lang="en-US" altLang="en-US" sz="3600" dirty="0" smtClean="0"/>
              <a:t>problem </a:t>
            </a:r>
            <a:r>
              <a:rPr lang="en-US" altLang="en-US" sz="3600" i="1" dirty="0">
                <a:latin typeface="Times New Roman" panose="02020603050405020304" pitchFamily="18" charset="0"/>
              </a:rPr>
              <a:t>B</a:t>
            </a:r>
            <a:r>
              <a:rPr lang="en-US" altLang="en-US" sz="3600" dirty="0"/>
              <a:t> is in NP-complete if:</a:t>
            </a:r>
          </a:p>
        </p:txBody>
      </p:sp>
      <p:sp>
        <p:nvSpPr>
          <p:cNvPr id="1640454" name="Text Box 6"/>
          <p:cNvSpPr txBox="1">
            <a:spLocks noChangeArrowheads="1"/>
          </p:cNvSpPr>
          <p:nvPr/>
        </p:nvSpPr>
        <p:spPr bwMode="auto">
          <a:xfrm>
            <a:off x="4408488" y="4370388"/>
            <a:ext cx="4127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2. There is a polynomial-time reduction from every problem </a:t>
            </a:r>
            <a:r>
              <a:rPr lang="en-US" altLang="en-US" sz="2800" i="1">
                <a:latin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en-US" sz="2800">
                <a:sym typeface="Symbol" panose="05050102010706020507" pitchFamily="18" charset="2"/>
              </a:rPr>
              <a:t> to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640455" name="Text Box 7"/>
          <p:cNvSpPr txBox="1">
            <a:spLocks noChangeArrowheads="1"/>
          </p:cNvSpPr>
          <p:nvPr/>
        </p:nvSpPr>
        <p:spPr bwMode="auto">
          <a:xfrm>
            <a:off x="939800" y="4772025"/>
            <a:ext cx="227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1. </a:t>
            </a:r>
            <a:r>
              <a:rPr lang="en-US" altLang="en-US" sz="4000" i="1">
                <a:latin typeface="Times New Roman" panose="02020603050405020304" pitchFamily="18" charset="0"/>
              </a:rPr>
              <a:t>B</a:t>
            </a:r>
            <a:r>
              <a:rPr lang="en-US" altLang="en-US" sz="4000"/>
              <a:t> </a:t>
            </a:r>
            <a:r>
              <a:rPr lang="en-US" altLang="en-US" sz="400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1640456" name="Oval 8"/>
          <p:cNvSpPr>
            <a:spLocks noChangeArrowheads="1"/>
          </p:cNvSpPr>
          <p:nvPr/>
        </p:nvSpPr>
        <p:spPr bwMode="auto">
          <a:xfrm>
            <a:off x="990600" y="31734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58" name="Text Box 10"/>
          <p:cNvSpPr txBox="1">
            <a:spLocks noChangeArrowheads="1"/>
          </p:cNvSpPr>
          <p:nvPr/>
        </p:nvSpPr>
        <p:spPr bwMode="auto">
          <a:xfrm>
            <a:off x="1050925" y="3230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0459" name="Text Box 11"/>
          <p:cNvSpPr txBox="1">
            <a:spLocks noChangeArrowheads="1"/>
          </p:cNvSpPr>
          <p:nvPr/>
        </p:nvSpPr>
        <p:spPr bwMode="auto">
          <a:xfrm>
            <a:off x="2168525" y="2197100"/>
            <a:ext cx="892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rgbClr val="800080"/>
                </a:solidFill>
              </a:rPr>
              <a:t>NP</a:t>
            </a:r>
          </a:p>
        </p:txBody>
      </p:sp>
      <p:sp>
        <p:nvSpPr>
          <p:cNvPr id="1640466" name="Oval 18"/>
          <p:cNvSpPr>
            <a:spLocks noChangeArrowheads="1"/>
          </p:cNvSpPr>
          <p:nvPr/>
        </p:nvSpPr>
        <p:spPr bwMode="auto">
          <a:xfrm>
            <a:off x="4800600" y="2057400"/>
            <a:ext cx="2941638" cy="2259013"/>
          </a:xfrm>
          <a:prstGeom prst="ellipse">
            <a:avLst/>
          </a:prstGeom>
          <a:solidFill>
            <a:srgbClr val="CC99FF"/>
          </a:solidFill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467" name="Oval 19"/>
          <p:cNvSpPr>
            <a:spLocks noChangeArrowheads="1"/>
          </p:cNvSpPr>
          <p:nvPr/>
        </p:nvSpPr>
        <p:spPr bwMode="auto">
          <a:xfrm>
            <a:off x="5302250" y="32496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68" name="Text Box 20"/>
          <p:cNvSpPr txBox="1">
            <a:spLocks noChangeArrowheads="1"/>
          </p:cNvSpPr>
          <p:nvPr/>
        </p:nvSpPr>
        <p:spPr bwMode="auto">
          <a:xfrm>
            <a:off x="5105400" y="3276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0469" name="Text Box 21"/>
          <p:cNvSpPr txBox="1">
            <a:spLocks noChangeArrowheads="1"/>
          </p:cNvSpPr>
          <p:nvPr/>
        </p:nvSpPr>
        <p:spPr bwMode="auto">
          <a:xfrm>
            <a:off x="6480175" y="2273300"/>
            <a:ext cx="892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rgbClr val="800080"/>
                </a:solidFill>
              </a:rPr>
              <a:t>NP</a:t>
            </a:r>
          </a:p>
        </p:txBody>
      </p:sp>
      <p:sp>
        <p:nvSpPr>
          <p:cNvPr id="1640470" name="Oval 22"/>
          <p:cNvSpPr>
            <a:spLocks noChangeArrowheads="1"/>
          </p:cNvSpPr>
          <p:nvPr/>
        </p:nvSpPr>
        <p:spPr bwMode="auto">
          <a:xfrm>
            <a:off x="6656388" y="36576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73" name="Oval 25"/>
          <p:cNvSpPr>
            <a:spLocks noChangeArrowheads="1"/>
          </p:cNvSpPr>
          <p:nvPr/>
        </p:nvSpPr>
        <p:spPr bwMode="auto">
          <a:xfrm>
            <a:off x="6096000" y="23622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75" name="Oval 27"/>
          <p:cNvSpPr>
            <a:spLocks noChangeArrowheads="1"/>
          </p:cNvSpPr>
          <p:nvPr/>
        </p:nvSpPr>
        <p:spPr bwMode="auto">
          <a:xfrm>
            <a:off x="7467600" y="30480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40478" name="AutoShape 30"/>
          <p:cNvCxnSpPr>
            <a:cxnSpLocks noChangeShapeType="1"/>
            <a:stCxn id="1640470" idx="1"/>
            <a:endCxn id="1640467" idx="7"/>
          </p:cNvCxnSpPr>
          <p:nvPr/>
        </p:nvCxnSpPr>
        <p:spPr bwMode="auto">
          <a:xfrm flipH="1" flipV="1">
            <a:off x="5367338" y="3244850"/>
            <a:ext cx="1300162" cy="407988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79" name="AutoShape 31"/>
          <p:cNvCxnSpPr>
            <a:cxnSpLocks noChangeShapeType="1"/>
            <a:stCxn id="1640473" idx="3"/>
            <a:endCxn id="1640468" idx="0"/>
          </p:cNvCxnSpPr>
          <p:nvPr/>
        </p:nvCxnSpPr>
        <p:spPr bwMode="auto">
          <a:xfrm flipH="1">
            <a:off x="5291138" y="2443163"/>
            <a:ext cx="815975" cy="833437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480" name="AutoShape 32"/>
          <p:cNvCxnSpPr>
            <a:cxnSpLocks noChangeShapeType="1"/>
            <a:stCxn id="1640475" idx="2"/>
            <a:endCxn id="1640468" idx="0"/>
          </p:cNvCxnSpPr>
          <p:nvPr/>
        </p:nvCxnSpPr>
        <p:spPr bwMode="auto">
          <a:xfrm flipH="1">
            <a:off x="5291138" y="3086100"/>
            <a:ext cx="2160587" cy="190500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4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4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4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70" grpId="0" animBg="1"/>
      <p:bldP spid="1640473" grpId="0" animBg="1"/>
      <p:bldP spid="16404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0" name="Oval 2"/>
          <p:cNvSpPr>
            <a:spLocks noChangeArrowheads="1"/>
          </p:cNvSpPr>
          <p:nvPr/>
        </p:nvSpPr>
        <p:spPr bwMode="auto">
          <a:xfrm>
            <a:off x="488950" y="1981200"/>
            <a:ext cx="2941638" cy="2259013"/>
          </a:xfrm>
          <a:prstGeom prst="ellipse">
            <a:avLst/>
          </a:prstGeom>
          <a:solidFill>
            <a:srgbClr val="CC99FF"/>
          </a:solidFill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/>
              <a:t>NP-Complete</a:t>
            </a:r>
          </a:p>
        </p:txBody>
      </p:sp>
      <p:sp>
        <p:nvSpPr>
          <p:cNvPr id="1666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885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/>
              <a:t>A </a:t>
            </a:r>
            <a:r>
              <a:rPr lang="en-US" altLang="en-US" sz="4000" dirty="0" smtClean="0"/>
              <a:t>problem </a:t>
            </a:r>
            <a:r>
              <a:rPr lang="en-US" altLang="en-US" sz="4000" i="1" dirty="0">
                <a:latin typeface="Times New Roman" panose="02020603050405020304" pitchFamily="18" charset="0"/>
              </a:rPr>
              <a:t>B</a:t>
            </a:r>
            <a:r>
              <a:rPr lang="en-US" altLang="en-US" sz="4000" dirty="0"/>
              <a:t> is in </a:t>
            </a:r>
            <a:r>
              <a:rPr lang="en-US" altLang="en-US" sz="4000" dirty="0" smtClean="0"/>
              <a:t>NP-Hard </a:t>
            </a:r>
            <a:r>
              <a:rPr lang="en-US" altLang="en-US" sz="4000" dirty="0"/>
              <a:t>if:</a:t>
            </a:r>
          </a:p>
        </p:txBody>
      </p:sp>
      <p:sp>
        <p:nvSpPr>
          <p:cNvPr id="1666053" name="Text Box 5"/>
          <p:cNvSpPr txBox="1">
            <a:spLocks noChangeArrowheads="1"/>
          </p:cNvSpPr>
          <p:nvPr/>
        </p:nvSpPr>
        <p:spPr bwMode="auto">
          <a:xfrm>
            <a:off x="4408488" y="4370388"/>
            <a:ext cx="4127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2. There is a polynomial-time reduction from every problem </a:t>
            </a:r>
            <a:r>
              <a:rPr lang="en-US" altLang="en-US" sz="2800" i="1">
                <a:latin typeface="Times New Roman" panose="02020603050405020304" pitchFamily="18" charset="0"/>
              </a:rPr>
              <a:t>A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en-US" sz="2800">
                <a:sym typeface="Symbol" panose="05050102010706020507" pitchFamily="18" charset="2"/>
              </a:rPr>
              <a:t> to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666054" name="Text Box 6"/>
          <p:cNvSpPr txBox="1">
            <a:spLocks noChangeArrowheads="1"/>
          </p:cNvSpPr>
          <p:nvPr/>
        </p:nvSpPr>
        <p:spPr bwMode="auto">
          <a:xfrm>
            <a:off x="939800" y="4772025"/>
            <a:ext cx="2273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/>
              <a:t>1. </a:t>
            </a:r>
            <a:r>
              <a:rPr lang="en-US" altLang="en-US" sz="4000" i="1">
                <a:latin typeface="Times New Roman" panose="02020603050405020304" pitchFamily="18" charset="0"/>
              </a:rPr>
              <a:t>B</a:t>
            </a:r>
            <a:r>
              <a:rPr lang="en-US" altLang="en-US" sz="4000"/>
              <a:t> </a:t>
            </a:r>
            <a:r>
              <a:rPr lang="en-US" altLang="en-US" sz="400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sz="4000" b="1">
                <a:latin typeface="Times New Roman" panose="02020603050405020304" pitchFamily="18" charset="0"/>
                <a:sym typeface="Symbol" panose="05050102010706020507" pitchFamily="18" charset="2"/>
              </a:rPr>
              <a:t>NP</a:t>
            </a:r>
          </a:p>
        </p:txBody>
      </p:sp>
      <p:sp>
        <p:nvSpPr>
          <p:cNvPr id="1666055" name="Oval 7"/>
          <p:cNvSpPr>
            <a:spLocks noChangeArrowheads="1"/>
          </p:cNvSpPr>
          <p:nvPr/>
        </p:nvSpPr>
        <p:spPr bwMode="auto">
          <a:xfrm>
            <a:off x="990600" y="31734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56" name="Text Box 8"/>
          <p:cNvSpPr txBox="1">
            <a:spLocks noChangeArrowheads="1"/>
          </p:cNvSpPr>
          <p:nvPr/>
        </p:nvSpPr>
        <p:spPr bwMode="auto">
          <a:xfrm>
            <a:off x="1050925" y="32305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6057" name="Text Box 9"/>
          <p:cNvSpPr txBox="1">
            <a:spLocks noChangeArrowheads="1"/>
          </p:cNvSpPr>
          <p:nvPr/>
        </p:nvSpPr>
        <p:spPr bwMode="auto">
          <a:xfrm>
            <a:off x="2168525" y="2197100"/>
            <a:ext cx="892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rgbClr val="800080"/>
                </a:solidFill>
              </a:rPr>
              <a:t>NP</a:t>
            </a:r>
          </a:p>
        </p:txBody>
      </p:sp>
      <p:sp>
        <p:nvSpPr>
          <p:cNvPr id="1666058" name="Oval 10"/>
          <p:cNvSpPr>
            <a:spLocks noChangeArrowheads="1"/>
          </p:cNvSpPr>
          <p:nvPr/>
        </p:nvSpPr>
        <p:spPr bwMode="auto">
          <a:xfrm>
            <a:off x="4800600" y="2057400"/>
            <a:ext cx="2941638" cy="2259013"/>
          </a:xfrm>
          <a:prstGeom prst="ellipse">
            <a:avLst/>
          </a:prstGeom>
          <a:solidFill>
            <a:srgbClr val="CC99FF"/>
          </a:solidFill>
          <a:ln w="31750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66059" name="Oval 11"/>
          <p:cNvSpPr>
            <a:spLocks noChangeArrowheads="1"/>
          </p:cNvSpPr>
          <p:nvPr/>
        </p:nvSpPr>
        <p:spPr bwMode="auto">
          <a:xfrm>
            <a:off x="5302250" y="3249613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0" name="Text Box 12"/>
          <p:cNvSpPr txBox="1">
            <a:spLocks noChangeArrowheads="1"/>
          </p:cNvSpPr>
          <p:nvPr/>
        </p:nvSpPr>
        <p:spPr bwMode="auto">
          <a:xfrm>
            <a:off x="5105400" y="32766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6061" name="Text Box 13"/>
          <p:cNvSpPr txBox="1">
            <a:spLocks noChangeArrowheads="1"/>
          </p:cNvSpPr>
          <p:nvPr/>
        </p:nvSpPr>
        <p:spPr bwMode="auto">
          <a:xfrm>
            <a:off x="6480175" y="2273300"/>
            <a:ext cx="892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rgbClr val="800080"/>
                </a:solidFill>
              </a:rPr>
              <a:t>NP</a:t>
            </a:r>
          </a:p>
        </p:txBody>
      </p:sp>
      <p:sp>
        <p:nvSpPr>
          <p:cNvPr id="1666062" name="Oval 14"/>
          <p:cNvSpPr>
            <a:spLocks noChangeArrowheads="1"/>
          </p:cNvSpPr>
          <p:nvPr/>
        </p:nvSpPr>
        <p:spPr bwMode="auto">
          <a:xfrm>
            <a:off x="6656388" y="36576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3" name="Oval 15"/>
          <p:cNvSpPr>
            <a:spLocks noChangeArrowheads="1"/>
          </p:cNvSpPr>
          <p:nvPr/>
        </p:nvSpPr>
        <p:spPr bwMode="auto">
          <a:xfrm>
            <a:off x="6096000" y="23622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6064" name="Oval 16"/>
          <p:cNvSpPr>
            <a:spLocks noChangeArrowheads="1"/>
          </p:cNvSpPr>
          <p:nvPr/>
        </p:nvSpPr>
        <p:spPr bwMode="auto">
          <a:xfrm>
            <a:off x="7467600" y="3048000"/>
            <a:ext cx="76200" cy="76200"/>
          </a:xfrm>
          <a:prstGeom prst="ellipse">
            <a:avLst/>
          </a:prstGeom>
          <a:solidFill>
            <a:schemeClr val="tx2"/>
          </a:solidFill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66065" name="AutoShape 17"/>
          <p:cNvCxnSpPr>
            <a:cxnSpLocks noChangeShapeType="1"/>
            <a:stCxn id="1666062" idx="1"/>
            <a:endCxn id="1666059" idx="7"/>
          </p:cNvCxnSpPr>
          <p:nvPr/>
        </p:nvCxnSpPr>
        <p:spPr bwMode="auto">
          <a:xfrm flipH="1" flipV="1">
            <a:off x="5367338" y="3244850"/>
            <a:ext cx="1300162" cy="407988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6066" name="AutoShape 18"/>
          <p:cNvCxnSpPr>
            <a:cxnSpLocks noChangeShapeType="1"/>
            <a:stCxn id="1666063" idx="3"/>
            <a:endCxn id="1666060" idx="0"/>
          </p:cNvCxnSpPr>
          <p:nvPr/>
        </p:nvCxnSpPr>
        <p:spPr bwMode="auto">
          <a:xfrm flipH="1">
            <a:off x="5291138" y="2443163"/>
            <a:ext cx="815975" cy="833437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6067" name="AutoShape 19"/>
          <p:cNvCxnSpPr>
            <a:cxnSpLocks noChangeShapeType="1"/>
            <a:stCxn id="1666064" idx="2"/>
            <a:endCxn id="1666060" idx="0"/>
          </p:cNvCxnSpPr>
          <p:nvPr/>
        </p:nvCxnSpPr>
        <p:spPr bwMode="auto">
          <a:xfrm flipH="1">
            <a:off x="5291138" y="3086100"/>
            <a:ext cx="2160587" cy="190500"/>
          </a:xfrm>
          <a:prstGeom prst="straightConnector1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6069" name="Text Box 21"/>
          <p:cNvSpPr txBox="1">
            <a:spLocks noChangeArrowheads="1"/>
          </p:cNvSpPr>
          <p:nvPr/>
        </p:nvSpPr>
        <p:spPr bwMode="auto">
          <a:xfrm>
            <a:off x="6248400" y="287338"/>
            <a:ext cx="1289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/>
              <a:t>Hard</a:t>
            </a:r>
          </a:p>
        </p:txBody>
      </p:sp>
      <p:sp>
        <p:nvSpPr>
          <p:cNvPr id="1666070" name="Line 22"/>
          <p:cNvSpPr>
            <a:spLocks noChangeShapeType="1"/>
          </p:cNvSpPr>
          <p:nvPr/>
        </p:nvSpPr>
        <p:spPr bwMode="auto">
          <a:xfrm>
            <a:off x="3810000" y="457200"/>
            <a:ext cx="22860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6071" name="Line 23"/>
          <p:cNvSpPr>
            <a:spLocks noChangeShapeType="1"/>
          </p:cNvSpPr>
          <p:nvPr/>
        </p:nvSpPr>
        <p:spPr bwMode="auto">
          <a:xfrm flipV="1">
            <a:off x="3886200" y="533400"/>
            <a:ext cx="22860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66072" name="Line 24"/>
          <p:cNvSpPr>
            <a:spLocks noChangeShapeType="1"/>
          </p:cNvSpPr>
          <p:nvPr/>
        </p:nvSpPr>
        <p:spPr bwMode="auto">
          <a:xfrm>
            <a:off x="609600" y="2133600"/>
            <a:ext cx="2667000" cy="3200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6073" name="Line 25"/>
          <p:cNvSpPr>
            <a:spLocks noChangeShapeType="1"/>
          </p:cNvSpPr>
          <p:nvPr/>
        </p:nvSpPr>
        <p:spPr bwMode="auto">
          <a:xfrm flipV="1">
            <a:off x="609600" y="1981200"/>
            <a:ext cx="2590800" cy="3429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6074" name="Text Box 26"/>
          <p:cNvSpPr txBox="1">
            <a:spLocks noChangeArrowheads="1"/>
          </p:cNvSpPr>
          <p:nvPr/>
        </p:nvSpPr>
        <p:spPr bwMode="auto">
          <a:xfrm>
            <a:off x="314325" y="5381625"/>
            <a:ext cx="3503613" cy="488950"/>
          </a:xfrm>
          <a:prstGeom prst="rect">
            <a:avLst/>
          </a:prstGeom>
          <a:noFill/>
          <a:ln w="317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</a:t>
            </a:r>
            <a:r>
              <a:rPr lang="en-US" altLang="en-US" i="1"/>
              <a:t>necessary</a:t>
            </a:r>
            <a:r>
              <a:rPr lang="en-US" altLang="en-US"/>
              <a:t> for NP-Hard</a:t>
            </a:r>
          </a:p>
        </p:txBody>
      </p:sp>
      <p:sp>
        <p:nvSpPr>
          <p:cNvPr id="1666075" name="Rectangle 27"/>
          <p:cNvSpPr>
            <a:spLocks noChangeArrowheads="1"/>
          </p:cNvSpPr>
          <p:nvPr/>
        </p:nvSpPr>
        <p:spPr bwMode="auto">
          <a:xfrm>
            <a:off x="4267200" y="4343400"/>
            <a:ext cx="534988" cy="525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6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6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6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6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6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6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6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69" grpId="0"/>
      <p:bldP spid="1666070" grpId="0" animBg="1"/>
      <p:bldP spid="1666071" grpId="0" animBg="1"/>
      <p:bldP spid="1666072" grpId="0" animBg="1"/>
      <p:bldP spid="1666073" grpId="0" animBg="1"/>
      <p:bldP spid="1666074" grpId="0" animBg="1"/>
      <p:bldP spid="16660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E621C7-7BBC-45C7-80B0-482124FC891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 &amp; NP-Complete Problems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Shortest simple path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shortest</a:t>
            </a:r>
            <a:r>
              <a:rPr lang="en-US" altLang="en-US" dirty="0"/>
              <a:t> path from a source to all other vertices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Polynomial solution:</a:t>
            </a:r>
            <a:r>
              <a:rPr lang="en-US" altLang="en-US" dirty="0"/>
              <a:t> O(VE)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Longest simple path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Given a graph G = (V, E) find a </a:t>
            </a:r>
            <a:r>
              <a:rPr lang="en-US" altLang="en-US" b="1" dirty="0"/>
              <a:t>longest</a:t>
            </a:r>
            <a:r>
              <a:rPr lang="en-US" altLang="en-US" dirty="0"/>
              <a:t> path from a source to all other vertices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Some problems are </a:t>
            </a:r>
            <a:r>
              <a:rPr lang="en-US" altLang="en-US" i="1" dirty="0">
                <a:solidFill>
                  <a:schemeClr val="tx1"/>
                </a:solidFill>
              </a:rPr>
              <a:t>intractable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as they grow large, we are unable to solve them in reasonable time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What constitutes reasonable time? Standard working definition: </a:t>
            </a:r>
            <a:r>
              <a:rPr lang="en-US" altLang="en-US" i="1" dirty="0">
                <a:solidFill>
                  <a:schemeClr val="tx1"/>
                </a:solidFill>
              </a:rPr>
              <a:t>polynomial time</a:t>
            </a:r>
            <a:endParaRPr lang="en-US" altLang="en-US" dirty="0">
              <a:solidFill>
                <a:schemeClr val="tx1"/>
              </a:solidFill>
            </a:endParaRPr>
          </a:p>
          <a:p>
            <a:pPr lvl="1"/>
            <a:r>
              <a:rPr lang="en-US" altLang="en-US" dirty="0"/>
              <a:t>On an input of size </a:t>
            </a:r>
            <a:r>
              <a:rPr lang="en-US" altLang="en-US" i="1" dirty="0"/>
              <a:t>n</a:t>
            </a:r>
            <a:r>
              <a:rPr lang="en-US" altLang="en-US" dirty="0"/>
              <a:t> the worst-case running time is O(</a:t>
            </a:r>
            <a:r>
              <a:rPr lang="en-US" altLang="en-US" i="1" dirty="0" err="1"/>
              <a:t>n</a:t>
            </a:r>
            <a:r>
              <a:rPr lang="en-US" altLang="en-US" i="1" baseline="30000" dirty="0" err="1"/>
              <a:t>k</a:t>
            </a:r>
            <a:r>
              <a:rPr lang="en-US" altLang="en-US" dirty="0"/>
              <a:t>) for some constant </a:t>
            </a:r>
            <a:r>
              <a:rPr lang="en-US" altLang="en-US" i="1" dirty="0"/>
              <a:t>k</a:t>
            </a:r>
          </a:p>
          <a:p>
            <a:pPr lvl="1"/>
            <a:r>
              <a:rPr lang="en-US" altLang="en-US" dirty="0"/>
              <a:t>Polynomial time: O(n</a:t>
            </a:r>
            <a:r>
              <a:rPr lang="en-US" altLang="en-US" baseline="30000" dirty="0"/>
              <a:t>2</a:t>
            </a:r>
            <a:r>
              <a:rPr lang="en-US" altLang="en-US" dirty="0"/>
              <a:t>), O(n</a:t>
            </a:r>
            <a:r>
              <a:rPr lang="en-US" altLang="en-US" baseline="30000" dirty="0"/>
              <a:t>3</a:t>
            </a:r>
            <a:r>
              <a:rPr lang="en-US" altLang="en-US" dirty="0"/>
              <a:t>), O(1), O(n </a:t>
            </a:r>
            <a:r>
              <a:rPr lang="en-US" altLang="en-US" dirty="0" err="1"/>
              <a:t>lg</a:t>
            </a:r>
            <a:r>
              <a:rPr lang="en-US" altLang="en-US" dirty="0"/>
              <a:t> n) </a:t>
            </a:r>
          </a:p>
          <a:p>
            <a:pPr lvl="1"/>
            <a:r>
              <a:rPr lang="en-US" altLang="en-US" dirty="0"/>
              <a:t>Not in polynomial time: O(2</a:t>
            </a:r>
            <a:r>
              <a:rPr lang="en-US" altLang="en-US" i="1" baseline="30000" dirty="0"/>
              <a:t>n</a:t>
            </a:r>
            <a:r>
              <a:rPr lang="en-US" altLang="en-US" dirty="0"/>
              <a:t>), O(</a:t>
            </a:r>
            <a:r>
              <a:rPr lang="en-US" altLang="en-US" i="1" dirty="0" err="1"/>
              <a:t>n</a:t>
            </a:r>
            <a:r>
              <a:rPr lang="en-US" altLang="en-US" baseline="30000" dirty="0" err="1"/>
              <a:t>n</a:t>
            </a:r>
            <a:r>
              <a:rPr lang="en-US" altLang="en-US" dirty="0"/>
              <a:t>), O(</a:t>
            </a:r>
            <a:r>
              <a:rPr lang="en-US" altLang="en-US" i="1" dirty="0"/>
              <a:t>n</a:t>
            </a:r>
            <a:r>
              <a:rPr lang="en-US" altLang="en-US" dirty="0"/>
              <a:t>!)</a:t>
            </a:r>
          </a:p>
          <a:p>
            <a:pPr lvl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56ED4F-6EB0-4FCA-9624-F1A427F5D28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 &amp; NP-Complete Problems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 dirty="0"/>
              <a:t>Euler tour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G = (V, E) a connected, directed graph find a cycle that traverses </a:t>
            </a:r>
            <a:r>
              <a:rPr lang="en-US" altLang="en-US" u="sng" dirty="0"/>
              <a:t>each edge</a:t>
            </a:r>
            <a:r>
              <a:rPr lang="en-US" altLang="en-US" dirty="0"/>
              <a:t> of G exactly once (may visit a vertex multiple times) </a:t>
            </a:r>
          </a:p>
          <a:p>
            <a:pPr lvl="1">
              <a:lnSpc>
                <a:spcPct val="130000"/>
              </a:lnSpc>
            </a:pPr>
            <a:r>
              <a:rPr lang="en-US" altLang="en-US" u="sng" dirty="0"/>
              <a:t>Polynomial solution O(E)</a:t>
            </a:r>
          </a:p>
          <a:p>
            <a:pPr>
              <a:lnSpc>
                <a:spcPct val="130000"/>
              </a:lnSpc>
            </a:pPr>
            <a:r>
              <a:rPr lang="en-US" altLang="en-US" b="1" dirty="0"/>
              <a:t>Hamiltonian cycle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G = (V, E) a connected, directed graph find a cycle that visits </a:t>
            </a:r>
            <a:r>
              <a:rPr lang="en-US" altLang="en-US" u="sng" dirty="0"/>
              <a:t>each vertex</a:t>
            </a:r>
            <a:r>
              <a:rPr lang="en-US" altLang="en-US" dirty="0"/>
              <a:t> of G exactly once</a:t>
            </a:r>
          </a:p>
          <a:p>
            <a:pPr lvl="1">
              <a:lnSpc>
                <a:spcPct val="130000"/>
              </a:lnSpc>
            </a:pPr>
            <a:r>
              <a:rPr lang="en-US" altLang="en-US" u="sng" dirty="0"/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Prove NP-Completeness?</a:t>
            </a:r>
          </a:p>
        </p:txBody>
      </p:sp>
      <p:sp>
        <p:nvSpPr>
          <p:cNvPr id="162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Though nobody has proven that </a:t>
            </a:r>
            <a:r>
              <a:rPr lang="en-US" altLang="en-US" b="1" dirty="0">
                <a:solidFill>
                  <a:schemeClr val="tx1"/>
                </a:solidFill>
              </a:rPr>
              <a:t>P </a:t>
            </a:r>
            <a:r>
              <a:rPr lang="en-US" altLang="en-US" dirty="0" smtClean="0">
                <a:solidFill>
                  <a:schemeClr val="tx1"/>
                </a:solidFill>
              </a:rPr>
              <a:t>≠ </a:t>
            </a:r>
            <a:r>
              <a:rPr lang="en-US" altLang="en-US" b="1" dirty="0" smtClean="0">
                <a:solidFill>
                  <a:schemeClr val="tx1"/>
                </a:solidFill>
              </a:rPr>
              <a:t>NP</a:t>
            </a:r>
            <a:r>
              <a:rPr lang="en-US" altLang="en-US" dirty="0">
                <a:solidFill>
                  <a:schemeClr val="tx1"/>
                </a:solidFill>
              </a:rPr>
              <a:t>, if you prove a problem NP-Complete, most people accept that it is probably intractable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Therefore it can be important to prove that a problem is NP-Complete</a:t>
            </a:r>
          </a:p>
          <a:p>
            <a:pPr lvl="1"/>
            <a:r>
              <a:rPr lang="en-US" altLang="en-US" dirty="0"/>
              <a:t>Don’t need to come up with an efficient algorithm</a:t>
            </a:r>
          </a:p>
          <a:p>
            <a:pPr lvl="1"/>
            <a:r>
              <a:rPr lang="en-US" altLang="en-US" dirty="0"/>
              <a:t>Can instead work on </a:t>
            </a:r>
            <a:r>
              <a:rPr lang="en-US" altLang="en-US" i="1" dirty="0">
                <a:solidFill>
                  <a:schemeClr val="tx2"/>
                </a:solidFill>
              </a:rPr>
              <a:t>approximation algorithms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C3F604-6806-4287-AF76-B81FB15554D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buFontTx/>
              <a:buNone/>
            </a:pPr>
            <a:r>
              <a:rPr lang="en-US" altLang="en-US" sz="3600" dirty="0">
                <a:solidFill>
                  <a:schemeClr val="bg2"/>
                </a:solidFill>
                <a:latin typeface="Monotype Corsiva" pitchFamily="66" charset="0"/>
                <a:sym typeface="Symbol" pitchFamily="92" charset="2"/>
              </a:rPr>
              <a:t>Theorem:</a:t>
            </a:r>
            <a:r>
              <a:rPr lang="en-US" altLang="en-US" dirty="0">
                <a:solidFill>
                  <a:srgbClr val="DD0111"/>
                </a:solidFill>
                <a:latin typeface="Monotype Corsiva" pitchFamily="66" charset="0"/>
                <a:sym typeface="Symbol" pitchFamily="92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If A is NP-Complete and </a:t>
            </a: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B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	 B is NP-Hard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In addition, if B  NP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		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 B is NP-Complete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b="1" dirty="0">
                <a:sym typeface="Symbol" pitchFamily="92" charset="2"/>
              </a:rPr>
              <a:t>Proof</a:t>
            </a:r>
            <a:r>
              <a:rPr lang="en-US" altLang="en-US" dirty="0">
                <a:sym typeface="Symbol" pitchFamily="92" charset="2"/>
              </a:rPr>
              <a:t>: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Assume that B  P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  Since </a:t>
            </a: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 B  A  P  contradiction!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		   B is NP-Hard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Reductions</a:t>
            </a:r>
          </a:p>
        </p:txBody>
      </p:sp>
      <p:sp>
        <p:nvSpPr>
          <p:cNvPr id="161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 smtClean="0"/>
              <a:t>A </a:t>
            </a:r>
            <a:r>
              <a:rPr lang="en-US" altLang="en-US" dirty="0"/>
              <a:t>is </a:t>
            </a:r>
            <a:r>
              <a:rPr lang="en-US" altLang="en-US" i="1" dirty="0">
                <a:solidFill>
                  <a:schemeClr val="tx2"/>
                </a:solidFill>
              </a:rPr>
              <a:t>polynomial-time reducible</a:t>
            </a:r>
            <a:r>
              <a:rPr lang="en-US" altLang="en-US" dirty="0"/>
              <a:t> to </a:t>
            </a:r>
            <a:r>
              <a:rPr lang="en-US" altLang="en-US" dirty="0" smtClean="0"/>
              <a:t>B, </a:t>
            </a:r>
            <a:r>
              <a:rPr lang="en-US" altLang="en-US" dirty="0"/>
              <a:t>we denote this 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baseline="-25000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B</a:t>
            </a:r>
            <a:endParaRPr lang="en-US" altLang="en-US" dirty="0">
              <a:sym typeface="Symbol" pitchFamily="18" charset="2"/>
            </a:endParaRPr>
          </a:p>
          <a:p>
            <a:r>
              <a:rPr lang="en-US" altLang="en-US" dirty="0"/>
              <a:t>Definition of NP-Complete: 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smtClean="0"/>
              <a:t>A </a:t>
            </a:r>
            <a:r>
              <a:rPr lang="en-US" altLang="en-US" dirty="0"/>
              <a:t>is NP-Complete, 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dirty="0"/>
              <a:t>all problems </a:t>
            </a:r>
            <a:r>
              <a:rPr lang="en-US" altLang="en-US" dirty="0" smtClean="0"/>
              <a:t>X </a:t>
            </a:r>
            <a:r>
              <a:rPr lang="en-US" altLang="en-US" dirty="0">
                <a:sym typeface="Symbol" pitchFamily="18" charset="2"/>
              </a:rPr>
              <a:t>are reducible to </a:t>
            </a:r>
            <a:r>
              <a:rPr lang="en-US" altLang="en-US" dirty="0" smtClean="0">
                <a:sym typeface="Symbol" pitchFamily="18" charset="2"/>
              </a:rPr>
              <a:t>A</a:t>
            </a:r>
            <a:endParaRPr lang="en-US" altLang="en-US" dirty="0">
              <a:sym typeface="Symbol" pitchFamily="18" charset="2"/>
            </a:endParaRPr>
          </a:p>
          <a:p>
            <a:pPr lvl="1"/>
            <a:r>
              <a:rPr lang="en-US" altLang="en-US" dirty="0">
                <a:sym typeface="Symbol" pitchFamily="18" charset="2"/>
              </a:rPr>
              <a:t>Formally: </a:t>
            </a:r>
            <a:r>
              <a:rPr lang="en-US" altLang="en-US" dirty="0" smtClean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baseline="-25000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A </a:t>
            </a:r>
            <a:r>
              <a:rPr lang="en-US" altLang="en-US" dirty="0">
                <a:sym typeface="Symbol" pitchFamily="18" charset="2"/>
              </a:rPr>
              <a:t> </a:t>
            </a:r>
            <a:r>
              <a:rPr lang="en-US" altLang="en-US" dirty="0" smtClean="0"/>
              <a:t>X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endParaRPr lang="en-US" altLang="en-US" b="1" dirty="0"/>
          </a:p>
          <a:p>
            <a:r>
              <a:rPr lang="en-US" altLang="en-US" dirty="0"/>
              <a:t>If </a:t>
            </a:r>
            <a:r>
              <a:rPr lang="en-US" altLang="en-US" dirty="0" smtClean="0"/>
              <a:t>A </a:t>
            </a:r>
            <a:r>
              <a:rPr lang="en-US" altLang="en-US" dirty="0">
                <a:sym typeface="Symbol" pitchFamily="18" charset="2"/>
              </a:rPr>
              <a:t></a:t>
            </a:r>
            <a:r>
              <a:rPr lang="en-US" altLang="en-US" baseline="-25000" dirty="0">
                <a:sym typeface="Symbol" pitchFamily="18" charset="2"/>
              </a:rPr>
              <a:t>p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B </a:t>
            </a:r>
            <a:r>
              <a:rPr lang="en-US" altLang="en-US" dirty="0">
                <a:sym typeface="Symbol" pitchFamily="18" charset="2"/>
              </a:rPr>
              <a:t>and </a:t>
            </a:r>
            <a:r>
              <a:rPr lang="en-US" altLang="en-US" dirty="0" smtClean="0"/>
              <a:t>A </a:t>
            </a:r>
            <a:r>
              <a:rPr lang="en-US" altLang="en-US" dirty="0"/>
              <a:t>is NP-Complete, </a:t>
            </a:r>
            <a:r>
              <a:rPr lang="en-US" altLang="en-US" dirty="0" smtClean="0"/>
              <a:t>then B </a:t>
            </a:r>
            <a:r>
              <a:rPr lang="en-US" altLang="en-US" dirty="0"/>
              <a:t>is </a:t>
            </a:r>
            <a:r>
              <a:rPr lang="en-US" altLang="en-US" dirty="0" smtClean="0"/>
              <a:t>NP-Hard</a:t>
            </a:r>
            <a:endParaRPr lang="en-US" altLang="en-US" dirty="0"/>
          </a:p>
          <a:p>
            <a:pPr lvl="1"/>
            <a:r>
              <a:rPr lang="en-US" altLang="en-US" dirty="0" smtClean="0"/>
              <a:t>If B</a:t>
            </a:r>
            <a:r>
              <a:rPr lang="en-US" altLang="en-US" dirty="0" smtClean="0">
                <a:sym typeface="Symbol" pitchFamily="18" charset="2"/>
              </a:rPr>
              <a:t> </a:t>
            </a:r>
            <a:r>
              <a:rPr lang="en-US" altLang="en-US" b="1" dirty="0">
                <a:sym typeface="Symbol" pitchFamily="18" charset="2"/>
              </a:rPr>
              <a:t>NP </a:t>
            </a:r>
            <a:r>
              <a:rPr lang="en-US" altLang="en-US" dirty="0" smtClean="0">
                <a:sym typeface="Symbol" pitchFamily="18" charset="2"/>
              </a:rPr>
              <a:t>too then B is NP-Complete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The crux of NP-Completeness is </a:t>
            </a:r>
            <a:r>
              <a:rPr lang="en-US" altLang="en-US" i="1" dirty="0" smtClean="0">
                <a:solidFill>
                  <a:schemeClr val="tx2"/>
                </a:solidFill>
              </a:rPr>
              <a:t>reducibility </a:t>
            </a:r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92" charset="2"/>
              </a:rPr>
              <a:t>p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Informally, a problem </a:t>
            </a:r>
            <a:r>
              <a:rPr lang="en-US" altLang="en-US" dirty="0" smtClean="0"/>
              <a:t>A </a:t>
            </a:r>
            <a:r>
              <a:rPr lang="en-US" altLang="en-US" dirty="0"/>
              <a:t>can be reduced to another problem </a:t>
            </a:r>
            <a:r>
              <a:rPr lang="en-US" altLang="en-US" dirty="0" smtClean="0"/>
              <a:t>B </a:t>
            </a:r>
            <a:r>
              <a:rPr lang="en-US" altLang="en-US" dirty="0"/>
              <a:t>if </a:t>
            </a:r>
            <a:r>
              <a:rPr lang="en-US" altLang="en-US" i="1" dirty="0"/>
              <a:t>any</a:t>
            </a:r>
            <a:r>
              <a:rPr lang="en-US" altLang="en-US" dirty="0"/>
              <a:t> instance of </a:t>
            </a:r>
            <a:r>
              <a:rPr lang="en-US" altLang="en-US" dirty="0" smtClean="0"/>
              <a:t>A </a:t>
            </a:r>
            <a:r>
              <a:rPr lang="en-US" altLang="en-US" dirty="0"/>
              <a:t>can be “easily rephrased” as an instance of </a:t>
            </a:r>
            <a:r>
              <a:rPr lang="en-US" altLang="en-US" dirty="0" smtClean="0"/>
              <a:t>B, </a:t>
            </a:r>
            <a:r>
              <a:rPr lang="en-US" altLang="en-US" dirty="0"/>
              <a:t>the solution to which provides a solution to the instance of 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lvl="2"/>
            <a:r>
              <a:rPr lang="en-US" altLang="en-US" i="1" dirty="0"/>
              <a:t>What do you suppose “easily” means?</a:t>
            </a:r>
          </a:p>
          <a:p>
            <a:pPr lvl="2"/>
            <a:r>
              <a:rPr lang="en-US" altLang="en-US" dirty="0"/>
              <a:t>This rephrasing is called </a:t>
            </a:r>
            <a:r>
              <a:rPr lang="en-US" altLang="en-US" i="1" dirty="0">
                <a:solidFill>
                  <a:schemeClr val="tx2"/>
                </a:solidFill>
              </a:rPr>
              <a:t>transformation</a:t>
            </a:r>
            <a:endParaRPr lang="en-US" altLang="en-US" dirty="0">
              <a:solidFill>
                <a:schemeClr val="tx2"/>
              </a:solidFill>
            </a:endParaRPr>
          </a:p>
          <a:p>
            <a:pPr lvl="1"/>
            <a:r>
              <a:rPr lang="en-US" altLang="en-US" dirty="0"/>
              <a:t>Intuitively: If </a:t>
            </a:r>
            <a:r>
              <a:rPr lang="en-US" altLang="en-US" dirty="0" smtClean="0"/>
              <a:t>A </a:t>
            </a:r>
            <a:r>
              <a:rPr lang="en-US" altLang="en-US" dirty="0"/>
              <a:t>reduces to </a:t>
            </a:r>
            <a:r>
              <a:rPr lang="en-US" altLang="en-US" dirty="0" smtClean="0"/>
              <a:t>B,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A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baseline="-25000" dirty="0">
                <a:sym typeface="Symbol" pitchFamily="92" charset="2"/>
              </a:rPr>
              <a:t>p </a:t>
            </a:r>
            <a:r>
              <a:rPr lang="en-US" altLang="en-US" dirty="0" smtClean="0"/>
              <a:t>B </a:t>
            </a:r>
          </a:p>
          <a:p>
            <a:pPr lvl="2"/>
            <a:r>
              <a:rPr lang="en-US" altLang="en-US" dirty="0" smtClean="0"/>
              <a:t>A </a:t>
            </a:r>
            <a:r>
              <a:rPr lang="en-US" altLang="en-US" dirty="0"/>
              <a:t>is “no harder to solve” than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D4BDE-B130-4104-B128-37D071F7628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Reduction is a way of saying that one problem is </a:t>
            </a:r>
            <a:r>
              <a:rPr lang="en-US" altLang="en-US" sz="2400" b="1" dirty="0">
                <a:solidFill>
                  <a:schemeClr val="tx1"/>
                </a:solidFill>
              </a:rPr>
              <a:t>“easier”</a:t>
            </a:r>
            <a:r>
              <a:rPr lang="en-US" altLang="en-US" sz="2400" dirty="0">
                <a:solidFill>
                  <a:schemeClr val="tx1"/>
                </a:solidFill>
              </a:rPr>
              <a:t> than another.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We say that problem A is </a:t>
            </a:r>
            <a:r>
              <a:rPr lang="en-US" altLang="en-US" sz="2400" dirty="0" smtClean="0">
                <a:solidFill>
                  <a:schemeClr val="tx1"/>
                </a:solidFill>
              </a:rPr>
              <a:t>no harder </a:t>
            </a:r>
            <a:r>
              <a:rPr lang="en-US" altLang="en-US" sz="2400" dirty="0">
                <a:solidFill>
                  <a:schemeClr val="tx1"/>
                </a:solidFill>
              </a:rPr>
              <a:t>than problem B, 	 	           (i.e., we write </a:t>
            </a:r>
            <a:r>
              <a:rPr lang="en-US" altLang="en-US" sz="2400" b="1" dirty="0">
                <a:solidFill>
                  <a:schemeClr val="tx1"/>
                </a:solidFill>
              </a:rPr>
              <a:t>“A 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itchFamily="92" charset="2"/>
              </a:rPr>
              <a:t></a:t>
            </a:r>
            <a:r>
              <a:rPr lang="en-US" altLang="en-US" sz="2400" baseline="-25000" dirty="0" smtClean="0">
                <a:solidFill>
                  <a:schemeClr val="tx1"/>
                </a:solidFill>
                <a:sym typeface="Symbol" pitchFamily="92" charset="2"/>
              </a:rPr>
              <a:t>p</a:t>
            </a:r>
            <a:r>
              <a:rPr lang="en-US" altLang="en-US" sz="2400" b="1" dirty="0" smtClean="0">
                <a:solidFill>
                  <a:schemeClr val="tx1"/>
                </a:solidFill>
                <a:sym typeface="Symbol" pitchFamily="92" charset="2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</a:rPr>
              <a:t>B”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if we can solve A using the algorithm that solves B.</a:t>
            </a:r>
          </a:p>
          <a:p>
            <a:r>
              <a:rPr lang="en-US" altLang="en-US" sz="2400" b="1" dirty="0">
                <a:solidFill>
                  <a:schemeClr val="tx1"/>
                </a:solidFill>
              </a:rPr>
              <a:t>Idea:</a:t>
            </a:r>
            <a:r>
              <a:rPr lang="en-US" altLang="en-US" sz="2400" dirty="0">
                <a:solidFill>
                  <a:schemeClr val="tx1"/>
                </a:solidFill>
              </a:rPr>
              <a:t> transform the inputs of A to inputs of B</a:t>
            </a: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0B0AF5-87B4-4AC4-8F3C-8FCBF2762ABD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Reduction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229600" cy="3576638"/>
          </a:xfrm>
        </p:spPr>
        <p:txBody>
          <a:bodyPr/>
          <a:lstStyle/>
          <a:p>
            <a:pPr marL="914400" lvl="1" indent="-457200">
              <a:buFontTx/>
              <a:buNone/>
            </a:pPr>
            <a:r>
              <a:rPr lang="en-US" altLang="en-US"/>
              <a:t>	</a:t>
            </a:r>
          </a:p>
          <a:p>
            <a:pPr marL="914400" lvl="1" indent="-457200"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</a:t>
            </a:r>
            <a:r>
              <a:rPr lang="en-US" altLang="en-US"/>
              <a:t>B and B </a:t>
            </a:r>
            <a:r>
              <a:rPr lang="en-US" altLang="en-US">
                <a:sym typeface="Symbol" pitchFamily="92" charset="2"/>
              </a:rPr>
              <a:t></a:t>
            </a:r>
            <a:r>
              <a:rPr lang="en-US" altLang="en-US"/>
              <a:t> P, then A </a:t>
            </a:r>
            <a:r>
              <a:rPr lang="en-US" altLang="en-US">
                <a:sym typeface="Symbol" pitchFamily="92" charset="2"/>
              </a:rPr>
              <a:t></a:t>
            </a:r>
            <a:r>
              <a:rPr lang="en-US" altLang="en-US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/>
              <a:t>     - if A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</a:t>
            </a:r>
            <a:r>
              <a:rPr lang="en-US" altLang="en-US"/>
              <a:t>B and A </a:t>
            </a:r>
            <a:r>
              <a:rPr lang="en-US" altLang="en-US">
                <a:sym typeface="Symbol" pitchFamily="92" charset="2"/>
              </a:rPr>
              <a:t></a:t>
            </a:r>
            <a:r>
              <a:rPr lang="en-US" altLang="en-US"/>
              <a:t> P, then B </a:t>
            </a:r>
            <a:r>
              <a:rPr lang="en-US" altLang="en-US">
                <a:sym typeface="Symbol" pitchFamily="92" charset="2"/>
              </a:rPr>
              <a:t></a:t>
            </a:r>
            <a:r>
              <a:rPr lang="en-US" altLang="en-US"/>
              <a:t> P</a:t>
            </a:r>
          </a:p>
          <a:p>
            <a:pPr marL="914400" lvl="1" indent="-457200">
              <a:lnSpc>
                <a:spcPct val="160000"/>
              </a:lnSpc>
              <a:buFontTx/>
              <a:buNone/>
            </a:pPr>
            <a:r>
              <a:rPr lang="en-US" altLang="en-US"/>
              <a:t>   </a:t>
            </a:r>
          </a:p>
        </p:txBody>
      </p:sp>
      <p:grpSp>
        <p:nvGrpSpPr>
          <p:cNvPr id="996356" name="Group 4"/>
          <p:cNvGrpSpPr>
            <a:grpSpLocks/>
          </p:cNvGrpSpPr>
          <p:nvPr/>
        </p:nvGrpSpPr>
        <p:grpSpPr bwMode="auto">
          <a:xfrm>
            <a:off x="482600" y="1420813"/>
            <a:ext cx="8115300" cy="1587500"/>
            <a:chOff x="304" y="895"/>
            <a:chExt cx="5112" cy="1000"/>
          </a:xfrm>
        </p:grpSpPr>
        <p:sp>
          <p:nvSpPr>
            <p:cNvPr id="996357" name="Rectangle 5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96358" name="Rectangle 6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96359" name="Rectangle 7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96360" name="Line 8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1" name="Text Box 9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96362" name="Text Box 10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96363" name="Line 11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4" name="Line 12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5" name="Line 13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6" name="Line 14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7" name="Line 15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6368" name="Text Box 16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6369" name="Text Box 17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6370" name="Text Box 18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6371" name="Text Box 19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6372" name="Text Box 20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31600" y="2333520"/>
              <a:ext cx="2664720" cy="322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4040" y="2329200"/>
                <a:ext cx="2679840" cy="33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6EB1C-5073-4B40-AB3D-31B23325E93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Reductions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Given two problems A, B, we say that A is </a:t>
            </a:r>
            <a:r>
              <a:rPr lang="en-US" altLang="en-US" dirty="0" err="1"/>
              <a:t>polynomially</a:t>
            </a:r>
            <a:r>
              <a:rPr lang="en-US" altLang="en-US" dirty="0"/>
              <a:t> </a:t>
            </a:r>
            <a:r>
              <a:rPr lang="en-US" altLang="en-US" b="1" dirty="0"/>
              <a:t>reducible</a:t>
            </a:r>
            <a:r>
              <a:rPr lang="en-US" altLang="en-US" dirty="0"/>
              <a:t> to B (A </a:t>
            </a:r>
            <a:r>
              <a:rPr lang="en-US" altLang="en-US" dirty="0">
                <a:sym typeface="Symbol" pitchFamily="92" charset="2"/>
              </a:rPr>
              <a:t></a:t>
            </a:r>
            <a:r>
              <a:rPr lang="en-US" altLang="en-US" baseline="-25000" dirty="0">
                <a:sym typeface="Symbol" pitchFamily="92" charset="2"/>
              </a:rPr>
              <a:t>p</a:t>
            </a:r>
            <a:r>
              <a:rPr lang="en-US" altLang="en-US" dirty="0">
                <a:sym typeface="Symbol" pitchFamily="92" charset="2"/>
              </a:rPr>
              <a:t> B</a:t>
            </a:r>
            <a:r>
              <a:rPr lang="en-US" altLang="en-US" dirty="0"/>
              <a:t>) if: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There exists a function </a:t>
            </a:r>
            <a:r>
              <a:rPr lang="en-US" altLang="en-US" dirty="0">
                <a:latin typeface="Monotype Corsiva" pitchFamily="66" charset="0"/>
              </a:rPr>
              <a:t>f  </a:t>
            </a:r>
            <a:r>
              <a:rPr lang="en-US" altLang="en-US" dirty="0"/>
              <a:t>that converts the input of A to inputs of B in polynomial time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A(</a:t>
            </a:r>
            <a:r>
              <a:rPr lang="en-US" altLang="en-US" dirty="0" err="1"/>
              <a:t>i</a:t>
            </a:r>
            <a:r>
              <a:rPr lang="en-US" altLang="en-US" dirty="0"/>
              <a:t>) = YES </a:t>
            </a:r>
            <a:r>
              <a:rPr lang="en-US" altLang="en-US" dirty="0">
                <a:sym typeface="Symbol" pitchFamily="92" charset="2"/>
              </a:rPr>
              <a:t> B(f(</a:t>
            </a:r>
            <a:r>
              <a:rPr lang="en-US" altLang="en-US" dirty="0" err="1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)) =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A3297-AD3A-40BD-9653-A9798FBD226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Polynomial Time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en-US" altLang="en-US"/>
              <a:t>Use a </a:t>
            </a:r>
            <a:r>
              <a:rPr lang="en-US" altLang="en-US" b="1"/>
              <a:t>polynomial time</a:t>
            </a:r>
            <a:r>
              <a:rPr lang="en-US" altLang="en-US"/>
              <a:t> reduction algorithm to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/>
              <a:t>      transform A into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Run a known </a:t>
            </a:r>
            <a:r>
              <a:rPr lang="en-US" altLang="en-US" b="1"/>
              <a:t>polynomial time</a:t>
            </a:r>
            <a:r>
              <a:rPr lang="en-US" altLang="en-US"/>
              <a:t> algorithm for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Use the answer for B as the answer for A</a:t>
            </a:r>
          </a:p>
        </p:txBody>
      </p:sp>
      <p:grpSp>
        <p:nvGrpSpPr>
          <p:cNvPr id="998404" name="Group 4"/>
          <p:cNvGrpSpPr>
            <a:grpSpLocks/>
          </p:cNvGrpSpPr>
          <p:nvPr/>
        </p:nvGrpSpPr>
        <p:grpSpPr bwMode="auto">
          <a:xfrm>
            <a:off x="482600" y="1530350"/>
            <a:ext cx="8115300" cy="1571625"/>
            <a:chOff x="304" y="964"/>
            <a:chExt cx="5112" cy="990"/>
          </a:xfrm>
        </p:grpSpPr>
        <p:sp>
          <p:nvSpPr>
            <p:cNvPr id="998405" name="Rectangle 5"/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r>
                <a:rPr lang="en-US" altLang="en-US" sz="2400"/>
                <a:t>Polynomial time algorithm to decide A</a:t>
              </a:r>
            </a:p>
          </p:txBody>
        </p:sp>
        <p:sp>
          <p:nvSpPr>
            <p:cNvPr id="998406" name="Rectangle 6"/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98407" name="Rectangle 7"/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Polynomial time </a:t>
              </a:r>
            </a:p>
            <a:p>
              <a:pPr algn="ctr"/>
              <a:r>
                <a:rPr lang="en-US" altLang="en-US" sz="2400"/>
                <a:t>algorithm to decide B</a:t>
              </a:r>
            </a:p>
          </p:txBody>
        </p:sp>
        <p:sp>
          <p:nvSpPr>
            <p:cNvPr id="998408" name="Line 8"/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09" name="Text Box 9"/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98410" name="Text Box 10"/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98411" name="Line 11"/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2" name="Line 12"/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3" name="Line 13"/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4" name="Line 14"/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5" name="Line 15"/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416" name="Text Box 16"/>
            <p:cNvSpPr txBox="1">
              <a:spLocks noChangeArrowheads="1"/>
            </p:cNvSpPr>
            <p:nvPr/>
          </p:nvSpPr>
          <p:spPr bwMode="auto">
            <a:xfrm>
              <a:off x="4402" y="1060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7" name="Text Box 17"/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8418" name="Text Box 18"/>
            <p:cNvSpPr txBox="1">
              <a:spLocks noChangeArrowheads="1"/>
            </p:cNvSpPr>
            <p:nvPr/>
          </p:nvSpPr>
          <p:spPr bwMode="auto">
            <a:xfrm>
              <a:off x="4997" y="96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9" name="Text Box 19"/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Reducibility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example:</a:t>
            </a:r>
          </a:p>
          <a:p>
            <a:pPr lvl="1"/>
            <a:r>
              <a:rPr lang="en-US" altLang="en-US" dirty="0" smtClean="0"/>
              <a:t>A: </a:t>
            </a:r>
            <a:r>
              <a:rPr lang="en-US" altLang="en-US" dirty="0"/>
              <a:t>Given a set of Booleans,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 smtClean="0"/>
              <a:t>), </a:t>
            </a:r>
            <a:r>
              <a:rPr lang="en-US" altLang="en-US" dirty="0"/>
              <a:t>is at least one TRUE?</a:t>
            </a:r>
          </a:p>
          <a:p>
            <a:pPr lvl="1"/>
            <a:r>
              <a:rPr lang="en-US" altLang="en-US" dirty="0" smtClean="0"/>
              <a:t>B: </a:t>
            </a:r>
            <a:r>
              <a:rPr lang="en-US" altLang="en-US" dirty="0"/>
              <a:t>Given a set of integers, (y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 smtClean="0"/>
              <a:t>y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), is </a:t>
            </a:r>
            <a:r>
              <a:rPr lang="en-US" altLang="en-US" dirty="0"/>
              <a:t>their sum positive</a:t>
            </a:r>
            <a:r>
              <a:rPr lang="en-US" altLang="en-US" dirty="0" smtClean="0"/>
              <a:t>? </a:t>
            </a:r>
            <a:endParaRPr lang="en-US" altLang="en-US" dirty="0"/>
          </a:p>
          <a:p>
            <a:pPr lvl="1"/>
            <a:r>
              <a:rPr lang="en-US" altLang="en-US" dirty="0"/>
              <a:t>Transformation: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 = (y</a:t>
            </a:r>
            <a:r>
              <a:rPr lang="en-US" altLang="en-US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) where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1 if x</a:t>
            </a:r>
            <a:r>
              <a:rPr lang="en-US" altLang="en-US" i="1" baseline="-25000" dirty="0"/>
              <a:t>i</a:t>
            </a:r>
            <a:r>
              <a:rPr lang="en-US" altLang="en-US" dirty="0"/>
              <a:t> = TRUE, </a:t>
            </a:r>
            <a:r>
              <a:rPr lang="en-US" altLang="en-US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0 if x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dirty="0" smtClean="0"/>
              <a:t>FALSE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9385" y="4306056"/>
              <a:ext cx="8694000" cy="170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185" y="4289496"/>
                <a:ext cx="872676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6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956A-668A-4D8A-A12A-46461EAF41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should we care?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Knowing that they are hard lets you </a:t>
            </a:r>
            <a:r>
              <a:rPr lang="en-US" altLang="en-US" dirty="0" smtClean="0">
                <a:solidFill>
                  <a:schemeClr val="tx1"/>
                </a:solidFill>
              </a:rPr>
              <a:t>use other methods to </a:t>
            </a:r>
            <a:r>
              <a:rPr lang="en-US" altLang="en-US" dirty="0">
                <a:solidFill>
                  <a:schemeClr val="tx1"/>
                </a:solidFill>
              </a:rPr>
              <a:t>solve them…</a:t>
            </a:r>
          </a:p>
          <a:p>
            <a:pPr lvl="1"/>
            <a:r>
              <a:rPr lang="en-US" altLang="en-US" b="1" dirty="0"/>
              <a:t>Use a heuristic:</a:t>
            </a:r>
            <a:r>
              <a:rPr lang="en-US" altLang="en-US" dirty="0"/>
              <a:t> come up with a method for solving a reasonable fraction of the common cases.</a:t>
            </a:r>
          </a:p>
          <a:p>
            <a:pPr lvl="1"/>
            <a:r>
              <a:rPr lang="en-US" altLang="en-US" b="1" dirty="0"/>
              <a:t>Solve approximately:</a:t>
            </a:r>
            <a:r>
              <a:rPr lang="en-US" altLang="en-US" dirty="0"/>
              <a:t> come up with a solution that you can prove that is close to right.</a:t>
            </a:r>
          </a:p>
          <a:p>
            <a:pPr lvl="1"/>
            <a:r>
              <a:rPr lang="en-US" altLang="en-US" b="1" dirty="0"/>
              <a:t>Use an exponential time solution:</a:t>
            </a:r>
            <a:r>
              <a:rPr lang="en-US" altLang="en-US" dirty="0"/>
              <a:t> if you really have to solve the problem exactly and stop worrying about finding a better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D4BDE-B130-4104-B128-37D071F7628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14438"/>
            <a:ext cx="8686800" cy="5076825"/>
          </a:xfrm>
        </p:spPr>
        <p:txBody>
          <a:bodyPr/>
          <a:lstStyle/>
          <a:p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431800" y="4699000"/>
            <a:ext cx="8115300" cy="1587500"/>
            <a:chOff x="304" y="895"/>
            <a:chExt cx="5112" cy="100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itchFamily="92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469" y="1664"/>
              <a:ext cx="7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Problem A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9600" y="3810960"/>
              <a:ext cx="8325360" cy="2126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80" y="3804480"/>
                <a:ext cx="8358480" cy="21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450000" y="1781175"/>
              <a:ext cx="7908188" cy="1300188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800" y="1764612"/>
                <a:ext cx="7940948" cy="1332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1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Proving NP-Completeness</a:t>
            </a:r>
          </a:p>
        </p:txBody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i="1" dirty="0">
                <a:solidFill>
                  <a:schemeClr val="tx1"/>
                </a:solidFill>
              </a:rPr>
              <a:t>What steps do we have to take to prove a problem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B</a:t>
            </a:r>
            <a:r>
              <a:rPr lang="en-US" altLang="en-US" sz="2400" b="1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is NP-Complete?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Pick a known NP-Complete problem A.  Reduce A </a:t>
            </a:r>
            <a:r>
              <a:rPr lang="en-US" altLang="en-US" sz="2000" dirty="0"/>
              <a:t>to </a:t>
            </a:r>
            <a:r>
              <a:rPr lang="en-US" altLang="en-US" sz="2000" dirty="0" smtClean="0"/>
              <a:t>B</a:t>
            </a:r>
            <a:endParaRPr lang="en-US" altLang="en-US" sz="2000" dirty="0"/>
          </a:p>
          <a:p>
            <a:pPr lvl="2"/>
            <a:r>
              <a:rPr lang="en-US" altLang="en-US" sz="2000" dirty="0"/>
              <a:t>Describe a </a:t>
            </a:r>
            <a:r>
              <a:rPr lang="en-US" altLang="en-US" sz="2000" dirty="0" smtClean="0"/>
              <a:t>polynomial time transformation/reduction </a:t>
            </a:r>
            <a:r>
              <a:rPr lang="en-US" altLang="en-US" sz="2000" dirty="0"/>
              <a:t>that maps instances of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to instances of </a:t>
            </a:r>
            <a:r>
              <a:rPr lang="en-US" altLang="en-US" sz="2000" dirty="0" smtClean="0"/>
              <a:t>B,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 “yes” for </a:t>
            </a:r>
            <a:r>
              <a:rPr lang="en-US" altLang="en-US" sz="2000" dirty="0" smtClean="0"/>
              <a:t>B </a:t>
            </a:r>
            <a:r>
              <a:rPr lang="en-US" altLang="en-US" sz="2000" dirty="0"/>
              <a:t>= “yes” for </a:t>
            </a:r>
            <a:r>
              <a:rPr lang="en-US" altLang="en-US" sz="2000" dirty="0" smtClean="0"/>
              <a:t>A</a:t>
            </a:r>
            <a:endParaRPr lang="en-US" altLang="en-US" sz="2000" dirty="0"/>
          </a:p>
          <a:p>
            <a:pPr lvl="2"/>
            <a:r>
              <a:rPr lang="en-US" altLang="en-US" sz="2000" dirty="0"/>
              <a:t>Prove the transformation works</a:t>
            </a:r>
          </a:p>
          <a:p>
            <a:pPr lvl="2"/>
            <a:r>
              <a:rPr lang="en-US" altLang="en-US" sz="2000" dirty="0"/>
              <a:t>Prove it runs in polynomial </a:t>
            </a:r>
            <a:r>
              <a:rPr lang="en-US" altLang="en-US" sz="2000" dirty="0" smtClean="0"/>
              <a:t>time</a:t>
            </a:r>
          </a:p>
          <a:p>
            <a:pPr marL="914400" lvl="2" indent="0">
              <a:buNone/>
            </a:pPr>
            <a:r>
              <a:rPr lang="en-US" altLang="en-US" sz="1800" b="1" dirty="0" smtClean="0"/>
              <a:t>By proving step 1 you have proved that problem </a:t>
            </a:r>
            <a:r>
              <a:rPr lang="en-US" altLang="en-US" sz="1800" b="1" dirty="0" smtClean="0"/>
              <a:t>B </a:t>
            </a:r>
            <a:r>
              <a:rPr lang="en-US" altLang="en-US" sz="1800" b="1" dirty="0" smtClean="0"/>
              <a:t>is NP-Hard</a:t>
            </a:r>
            <a:endParaRPr lang="en-US" altLang="en-US" sz="1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en-US" sz="2000" dirty="0" smtClean="0"/>
              <a:t>Prove B </a:t>
            </a:r>
            <a:r>
              <a:rPr lang="en-US" altLang="en-US" sz="2000" dirty="0">
                <a:sym typeface="Symbol" pitchFamily="18" charset="2"/>
              </a:rPr>
              <a:t></a:t>
            </a:r>
            <a:r>
              <a:rPr lang="en-US" altLang="en-US" sz="2000" dirty="0"/>
              <a:t> </a:t>
            </a:r>
            <a:r>
              <a:rPr lang="en-US" altLang="en-US" sz="2000" b="1" dirty="0"/>
              <a:t>NP </a:t>
            </a:r>
          </a:p>
          <a:p>
            <a:pPr lvl="2"/>
            <a:r>
              <a:rPr lang="en-US" altLang="en-US" sz="2000" dirty="0" smtClean="0"/>
              <a:t>Show that a solution to B can be verified in polynomial time</a:t>
            </a: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you can prove steps 1 and 2 you have proven that </a:t>
            </a:r>
            <a:r>
              <a:rPr lang="en-US" altLang="en-US" sz="2400" dirty="0" smtClean="0">
                <a:solidFill>
                  <a:schemeClr val="tx1"/>
                </a:solidFill>
              </a:rPr>
              <a:t>B </a:t>
            </a:r>
            <a:r>
              <a:rPr lang="en-US" altLang="en-US" sz="2400" dirty="0" smtClean="0">
                <a:solidFill>
                  <a:schemeClr val="tx1"/>
                </a:solidFill>
              </a:rPr>
              <a:t>is NP-complete.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4843589" y="5473379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6519989" y="5465442"/>
            <a:ext cx="76200" cy="762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1265" y="609600"/>
            <a:ext cx="7848600" cy="5522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 smtClean="0">
                <a:solidFill>
                  <a:schemeClr val="tx1"/>
                </a:solidFill>
              </a:rPr>
              <a:t>All problems below are NP-complete and polynomial reduce to one another!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857627" y="1341117"/>
            <a:ext cx="1266825" cy="34131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CIRCUIT-SAT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3144964" y="2098354"/>
            <a:ext cx="6953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3-SAT</a:t>
            </a:r>
          </a:p>
        </p:txBody>
      </p:sp>
      <p:cxnSp>
        <p:nvCxnSpPr>
          <p:cNvPr id="24584" name="AutoShape 7"/>
          <p:cNvCxnSpPr>
            <a:cxnSpLocks noChangeShapeType="1"/>
            <a:stCxn id="24582" idx="2"/>
            <a:endCxn id="24583" idx="0"/>
          </p:cNvCxnSpPr>
          <p:nvPr/>
        </p:nvCxnSpPr>
        <p:spPr bwMode="auto">
          <a:xfrm>
            <a:off x="3491039" y="1682429"/>
            <a:ext cx="158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317877" y="3384229"/>
            <a:ext cx="14700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DIR-HAM-CYCLE</a:t>
            </a:r>
          </a:p>
        </p:txBody>
      </p:sp>
      <p:cxnSp>
        <p:nvCxnSpPr>
          <p:cNvPr id="24586" name="AutoShape 9"/>
          <p:cNvCxnSpPr>
            <a:cxnSpLocks noChangeShapeType="1"/>
            <a:stCxn id="24583" idx="2"/>
            <a:endCxn id="24585" idx="0"/>
          </p:cNvCxnSpPr>
          <p:nvPr/>
        </p:nvCxnSpPr>
        <p:spPr bwMode="auto">
          <a:xfrm flipH="1">
            <a:off x="3052889" y="2439667"/>
            <a:ext cx="439738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1145203" y="3190153"/>
            <a:ext cx="84600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CLIQUE</a:t>
            </a:r>
          </a:p>
        </p:txBody>
      </p:sp>
      <p:cxnSp>
        <p:nvCxnSpPr>
          <p:cNvPr id="24588" name="AutoShape 11"/>
          <p:cNvCxnSpPr>
            <a:cxnSpLocks noChangeShapeType="1"/>
            <a:stCxn id="24583" idx="2"/>
          </p:cNvCxnSpPr>
          <p:nvPr/>
        </p:nvCxnSpPr>
        <p:spPr bwMode="auto">
          <a:xfrm flipH="1">
            <a:off x="1805114" y="2439667"/>
            <a:ext cx="1687513" cy="689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684718" y="4729439"/>
            <a:ext cx="14065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VERTEX COVER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 rot="20213240">
            <a:off x="1609058" y="2295792"/>
            <a:ext cx="14176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1" lang="en-US" altLang="en-US" sz="900" dirty="0">
                <a:solidFill>
                  <a:srgbClr val="000000"/>
                </a:solidFill>
                <a:cs typeface="+mn-cs"/>
              </a:rPr>
              <a:t>3-SAT reduces to CLIQUE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57789" y="3392167"/>
            <a:ext cx="14446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GRAPH 3-COLOR</a:t>
            </a:r>
          </a:p>
        </p:txBody>
      </p:sp>
      <p:cxnSp>
        <p:nvCxnSpPr>
          <p:cNvPr id="24592" name="AutoShape 16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>
            <a:off x="3492627" y="2439667"/>
            <a:ext cx="1387475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495677" y="4354192"/>
            <a:ext cx="11144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HAM-CYCLE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3351339" y="5465442"/>
            <a:ext cx="5175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TSP</a:t>
            </a:r>
          </a:p>
        </p:txBody>
      </p:sp>
      <p:sp>
        <p:nvSpPr>
          <p:cNvPr id="24595" name="Text Box 21"/>
          <p:cNvSpPr txBox="1">
            <a:spLocks noChangeArrowheads="1"/>
          </p:cNvSpPr>
          <p:nvPr/>
        </p:nvSpPr>
        <p:spPr bwMode="auto">
          <a:xfrm>
            <a:off x="5923089" y="3395342"/>
            <a:ext cx="1266825" cy="3413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+mn-cs"/>
              </a:rPr>
              <a:t>SUBSET-SUM</a:t>
            </a:r>
          </a:p>
        </p:txBody>
      </p:sp>
      <p:cxnSp>
        <p:nvCxnSpPr>
          <p:cNvPr id="24596" name="AutoShape 22"/>
          <p:cNvCxnSpPr>
            <a:cxnSpLocks noChangeShapeType="1"/>
            <a:stCxn id="24583" idx="2"/>
            <a:endCxn id="24595" idx="0"/>
          </p:cNvCxnSpPr>
          <p:nvPr/>
        </p:nvCxnSpPr>
        <p:spPr bwMode="auto">
          <a:xfrm>
            <a:off x="3492627" y="2439667"/>
            <a:ext cx="3063875" cy="955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7" name="Text Box 23"/>
          <p:cNvSpPr txBox="1">
            <a:spLocks noChangeArrowheads="1"/>
          </p:cNvSpPr>
          <p:nvPr/>
        </p:nvSpPr>
        <p:spPr bwMode="auto">
          <a:xfrm>
            <a:off x="5916459" y="4347842"/>
            <a:ext cx="105759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KNAPSACK</a:t>
            </a:r>
          </a:p>
        </p:txBody>
      </p:sp>
      <p:sp>
        <p:nvSpPr>
          <p:cNvPr id="24598" name="Text Box 25"/>
          <p:cNvSpPr txBox="1">
            <a:spLocks noChangeArrowheads="1"/>
          </p:cNvSpPr>
          <p:nvPr/>
        </p:nvSpPr>
        <p:spPr bwMode="auto">
          <a:xfrm>
            <a:off x="4139723" y="4354192"/>
            <a:ext cx="1477585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GRAPH 4-COLOR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905694" y="5169133"/>
            <a:ext cx="1079061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HAM-PATH</a:t>
            </a:r>
          </a:p>
        </p:txBody>
      </p:sp>
      <p:sp>
        <p:nvSpPr>
          <p:cNvPr id="24602" name="Rectangle 31"/>
          <p:cNvSpPr>
            <a:spLocks noGrp="1" noChangeArrowheads="1"/>
          </p:cNvSpPr>
          <p:nvPr>
            <p:ph type="title"/>
          </p:nvPr>
        </p:nvSpPr>
        <p:spPr>
          <a:xfrm>
            <a:off x="376939" y="0"/>
            <a:ext cx="8229600" cy="906462"/>
          </a:xfrm>
        </p:spPr>
        <p:txBody>
          <a:bodyPr/>
          <a:lstStyle/>
          <a:p>
            <a:r>
              <a:rPr lang="en-US" altLang="en-US" dirty="0" smtClean="0"/>
              <a:t>NP-Completeness</a:t>
            </a:r>
          </a:p>
        </p:txBody>
      </p:sp>
      <p:cxnSp>
        <p:nvCxnSpPr>
          <p:cNvPr id="24606" name="AutoShape 36"/>
          <p:cNvCxnSpPr>
            <a:cxnSpLocks noChangeShapeType="1"/>
            <a:stCxn id="24587" idx="2"/>
          </p:cNvCxnSpPr>
          <p:nvPr/>
        </p:nvCxnSpPr>
        <p:spPr bwMode="auto">
          <a:xfrm rot="16200000" flipH="1">
            <a:off x="1438621" y="3633668"/>
            <a:ext cx="260756" cy="15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37"/>
          <p:cNvCxnSpPr>
            <a:cxnSpLocks noChangeShapeType="1"/>
            <a:stCxn id="24585" idx="2"/>
            <a:endCxn id="24593" idx="0"/>
          </p:cNvCxnSpPr>
          <p:nvPr/>
        </p:nvCxnSpPr>
        <p:spPr bwMode="auto">
          <a:xfrm rot="5400000">
            <a:off x="2738564" y="4039867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38"/>
          <p:cNvCxnSpPr>
            <a:cxnSpLocks noChangeShapeType="1"/>
            <a:stCxn id="24591" idx="2"/>
            <a:endCxn id="24598" idx="0"/>
          </p:cNvCxnSpPr>
          <p:nvPr/>
        </p:nvCxnSpPr>
        <p:spPr bwMode="auto">
          <a:xfrm rot="5400000">
            <a:off x="4568953" y="4043042"/>
            <a:ext cx="620713" cy="15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39"/>
          <p:cNvCxnSpPr>
            <a:cxnSpLocks noChangeShapeType="1"/>
            <a:stCxn id="24595" idx="2"/>
            <a:endCxn id="24597" idx="0"/>
          </p:cNvCxnSpPr>
          <p:nvPr/>
        </p:nvCxnSpPr>
        <p:spPr bwMode="auto">
          <a:xfrm flipH="1">
            <a:off x="6445258" y="3736654"/>
            <a:ext cx="11124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40"/>
          <p:cNvCxnSpPr>
            <a:cxnSpLocks noChangeShapeType="1"/>
            <a:endCxn id="24594" idx="0"/>
          </p:cNvCxnSpPr>
          <p:nvPr/>
        </p:nvCxnSpPr>
        <p:spPr bwMode="auto">
          <a:xfrm rot="16200000" flipH="1">
            <a:off x="3095751" y="4951091"/>
            <a:ext cx="769938" cy="258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41"/>
          <p:cNvCxnSpPr>
            <a:cxnSpLocks noChangeShapeType="1"/>
          </p:cNvCxnSpPr>
          <p:nvPr/>
        </p:nvCxnSpPr>
        <p:spPr bwMode="auto">
          <a:xfrm rot="5400000">
            <a:off x="1283658" y="4416856"/>
            <a:ext cx="489831" cy="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43051" y="3842222"/>
            <a:ext cx="1774825" cy="3413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INDEPENDENT SET</a:t>
            </a:r>
          </a:p>
        </p:txBody>
      </p:sp>
      <p:cxnSp>
        <p:nvCxnSpPr>
          <p:cNvPr id="74" name="AutoShape 37"/>
          <p:cNvCxnSpPr>
            <a:cxnSpLocks noChangeShapeType="1"/>
          </p:cNvCxnSpPr>
          <p:nvPr/>
        </p:nvCxnSpPr>
        <p:spPr bwMode="auto">
          <a:xfrm>
            <a:off x="2658689" y="4695504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37"/>
          <p:cNvCxnSpPr>
            <a:cxnSpLocks noChangeShapeType="1"/>
          </p:cNvCxnSpPr>
          <p:nvPr/>
        </p:nvCxnSpPr>
        <p:spPr bwMode="auto">
          <a:xfrm>
            <a:off x="2435405" y="5503542"/>
            <a:ext cx="9819" cy="4396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1895874" y="5943236"/>
            <a:ext cx="1157016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LONG-PATH</a:t>
            </a:r>
          </a:p>
        </p:txBody>
      </p:sp>
      <p:cxnSp>
        <p:nvCxnSpPr>
          <p:cNvPr id="79" name="AutoShape 39"/>
          <p:cNvCxnSpPr>
            <a:cxnSpLocks noChangeShapeType="1"/>
          </p:cNvCxnSpPr>
          <p:nvPr/>
        </p:nvCxnSpPr>
        <p:spPr bwMode="auto">
          <a:xfrm>
            <a:off x="6813516" y="3725037"/>
            <a:ext cx="654084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7189914" y="4336225"/>
            <a:ext cx="1522468" cy="31393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92" charset="0"/>
                <a:ea typeface="ＭＳ Ｐゴシック" pitchFamily="92" charset="-128"/>
              </a:defRPr>
            </a:lvl9pPr>
          </a:lstStyle>
          <a:p>
            <a:r>
              <a:rPr lang="en-US" altLang="en-US" sz="1200" dirty="0">
                <a:solidFill>
                  <a:srgbClr val="000000"/>
                </a:solidFill>
                <a:cs typeface="+mn-cs"/>
              </a:rPr>
              <a:t>SET-PARTITION</a:t>
            </a:r>
          </a:p>
        </p:txBody>
      </p:sp>
    </p:spTree>
    <p:extLst>
      <p:ext uri="{BB962C8B-B14F-4D97-AF65-F5344CB8AC3E}">
        <p14:creationId xmlns:p14="http://schemas.microsoft.com/office/powerpoint/2010/main" val="11907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Part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BAEB7B-AE62-4ED2-8138-8CD6FFC48151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6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750075760"/>
              </p:ext>
            </p:extLst>
          </p:nvPr>
        </p:nvGraphicFramePr>
        <p:xfrm>
          <a:off x="628650" y="-30163"/>
          <a:ext cx="7007225" cy="680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903" name="Document" r:id="rId3" imgW="6121097" imgH="5947073" progId="Word.Document.8">
                  <p:embed/>
                </p:oleObj>
              </mc:Choice>
              <mc:Fallback>
                <p:oleObj name="Document" r:id="rId3" imgW="6121097" imgH="5947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-30163"/>
                        <a:ext cx="7007225" cy="680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306286" y="60564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34395" y="1947557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7630" y="302029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85805" y="1394364"/>
            <a:ext cx="151411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6734" y="1056909"/>
            <a:ext cx="156359" cy="2038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02327" y="136764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64674" y="2115794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54334" y="3226134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0223" y="1750624"/>
            <a:ext cx="154379" cy="2038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3606" y="15457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19053" y="1189513"/>
            <a:ext cx="154379" cy="17813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86006" y="16981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4674" y="141811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18266" y="2303821"/>
            <a:ext cx="156359" cy="300844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38406" y="18505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90806" y="2002973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086101" y="581898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374574" y="2493819"/>
            <a:ext cx="308759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86101" y="2978719"/>
            <a:ext cx="241507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701" y="2392882"/>
            <a:ext cx="78180" cy="356260"/>
          </a:xfrm>
          <a:prstGeom prst="rect">
            <a:avLst/>
          </a:prstGeom>
          <a:ln>
            <a:solidFill>
              <a:schemeClr val="accent3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8008745"/>
              </p:ext>
            </p:extLst>
          </p:nvPr>
        </p:nvGraphicFramePr>
        <p:xfrm>
          <a:off x="1247775" y="387921"/>
          <a:ext cx="7131050" cy="6946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26" name="Document" r:id="rId3" imgW="6103985" imgH="5947291" progId="Word.Document.8">
                  <p:embed/>
                </p:oleObj>
              </mc:Choice>
              <mc:Fallback>
                <p:oleObj name="Document" r:id="rId3" imgW="6103985" imgH="5947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87921"/>
                        <a:ext cx="7131050" cy="6946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5D237-B006-4D3B-9F6A-6085A826E70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Satisfiability Problem (SAT)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/>
            <a:r>
              <a:rPr lang="en-US" altLang="en-US" b="1" dirty="0">
                <a:sym typeface="Symbol" pitchFamily="92" charset="2"/>
              </a:rPr>
              <a:t>Satisfiability problem:</a:t>
            </a:r>
            <a:r>
              <a:rPr lang="en-US" altLang="en-US" dirty="0">
                <a:sym typeface="Symbol" pitchFamily="92" charset="2"/>
              </a:rPr>
              <a:t> given a logical expression </a:t>
            </a:r>
            <a:r>
              <a:rPr lang="en-US" altLang="en-US" i="1" dirty="0">
                <a:sym typeface="Symbol" pitchFamily="92" charset="2"/>
              </a:rPr>
              <a:t></a:t>
            </a:r>
            <a:r>
              <a:rPr lang="en-US" altLang="en-US" dirty="0">
                <a:sym typeface="Symbol" pitchFamily="92" charset="2"/>
              </a:rPr>
              <a:t>, find an assignment of values       (F, T) to variables x</a:t>
            </a:r>
            <a:r>
              <a:rPr lang="en-US" altLang="en-US" baseline="-25000" dirty="0">
                <a:sym typeface="Symbol" pitchFamily="92" charset="2"/>
              </a:rPr>
              <a:t>i</a:t>
            </a:r>
            <a:r>
              <a:rPr lang="en-US" altLang="en-US" dirty="0">
                <a:sym typeface="Symbol" pitchFamily="92" charset="2"/>
              </a:rPr>
              <a:t> that causes </a:t>
            </a:r>
            <a:r>
              <a:rPr lang="en-US" altLang="en-US" i="1" dirty="0">
                <a:sym typeface="Symbol" pitchFamily="92" charset="2"/>
              </a:rPr>
              <a:t> </a:t>
            </a:r>
            <a:r>
              <a:rPr lang="en-US" altLang="en-US" dirty="0">
                <a:sym typeface="Symbol" pitchFamily="92" charset="2"/>
              </a:rPr>
              <a:t>to evaluate    to T</a:t>
            </a:r>
          </a:p>
          <a:p>
            <a:pPr marL="914400" lvl="1" indent="-457200">
              <a:buFontTx/>
              <a:buNone/>
            </a:pPr>
            <a:r>
              <a:rPr lang="en-US" altLang="en-US" i="1" dirty="0">
                <a:sym typeface="Symbol" pitchFamily="92" charset="2"/>
              </a:rPr>
              <a:t>		</a:t>
            </a:r>
            <a:r>
              <a:rPr lang="en-US" altLang="en-US" sz="2800" dirty="0">
                <a:sym typeface="Symbol" pitchFamily="92" charset="2"/>
              </a:rPr>
              <a:t></a:t>
            </a:r>
            <a:r>
              <a:rPr lang="en-US" altLang="en-US" sz="2800" i="1" dirty="0">
                <a:sym typeface="Symbol" pitchFamily="92" charset="2"/>
              </a:rPr>
              <a:t> </a:t>
            </a:r>
            <a:r>
              <a:rPr lang="en-US" altLang="en-US" sz="2800" dirty="0">
                <a:sym typeface="Symbol" pitchFamily="92" charset="2"/>
              </a:rPr>
              <a:t>=x</a:t>
            </a:r>
            <a:r>
              <a:rPr lang="en-US" altLang="en-US" sz="2800" baseline="-25000" dirty="0">
                <a:sym typeface="Symbol" pitchFamily="92" charset="2"/>
              </a:rPr>
              <a:t>1</a:t>
            </a:r>
            <a:r>
              <a:rPr lang="en-US" altLang="en-US" sz="2800" dirty="0">
                <a:sym typeface="Symbol" pitchFamily="92" charset="2"/>
              </a:rPr>
              <a:t>   x</a:t>
            </a:r>
            <a:r>
              <a:rPr lang="en-US" altLang="en-US" sz="2800" baseline="-25000" dirty="0">
                <a:sym typeface="Symbol" pitchFamily="92" charset="2"/>
              </a:rPr>
              <a:t>2</a:t>
            </a:r>
            <a:r>
              <a:rPr lang="en-US" altLang="en-US" sz="2800" dirty="0">
                <a:sym typeface="Symbol" pitchFamily="92" charset="2"/>
              </a:rPr>
              <a:t>  x</a:t>
            </a:r>
            <a:r>
              <a:rPr lang="en-US" altLang="en-US" sz="2800" baseline="-25000" dirty="0">
                <a:sym typeface="Symbol" pitchFamily="92" charset="2"/>
              </a:rPr>
              <a:t>3</a:t>
            </a:r>
            <a:r>
              <a:rPr lang="en-US" altLang="en-US" sz="2800" dirty="0">
                <a:sym typeface="Symbol" pitchFamily="92" charset="2"/>
              </a:rPr>
              <a:t>   x</a:t>
            </a:r>
            <a:r>
              <a:rPr lang="en-US" altLang="en-US" sz="2800" baseline="-25000" dirty="0">
                <a:sym typeface="Symbol" pitchFamily="92" charset="2"/>
              </a:rPr>
              <a:t>4</a:t>
            </a: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533400" indent="-533400"/>
            <a:r>
              <a:rPr lang="en-US" altLang="en-US" dirty="0">
                <a:solidFill>
                  <a:schemeClr val="tx1"/>
                </a:solidFill>
                <a:sym typeface="Symbol" pitchFamily="92" charset="2"/>
              </a:rPr>
              <a:t>SAT was the first problem shown to be NP-complete!</a:t>
            </a: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533400" indent="-533400"/>
            <a:endParaRPr lang="en-US" altLang="en-US" dirty="0">
              <a:sym typeface="Symbol" pitchFamily="92" charset="2"/>
            </a:endParaRPr>
          </a:p>
          <a:p>
            <a:pPr marL="914400" lvl="1" indent="-457200">
              <a:buFontTx/>
              <a:buNone/>
            </a:pPr>
            <a:r>
              <a:rPr lang="en-US" altLang="en-US" dirty="0">
                <a:sym typeface="Symbol" pitchFamily="92" charset="2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5558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09D8D-43FE-468C-A7DB-430D6E03298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CNF </a:t>
            </a:r>
            <a:r>
              <a:rPr lang="en-US" altLang="en-US" dirty="0"/>
              <a:t>Satisfiability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427662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CNF </a:t>
            </a:r>
            <a:r>
              <a:rPr lang="en-US" altLang="en-US" dirty="0"/>
              <a:t>is a special case of SAT </a:t>
            </a:r>
          </a:p>
          <a:p>
            <a:pPr marL="533400" indent="-533400"/>
            <a:r>
              <a:rPr lang="en-US" altLang="en-US" i="1" dirty="0" smtClean="0">
                <a:sym typeface="Symbol" pitchFamily="92" charset="2"/>
              </a:rPr>
              <a:t></a:t>
            </a:r>
            <a:r>
              <a:rPr lang="en-US" altLang="en-US" dirty="0" smtClean="0">
                <a:sym typeface="Symbol" pitchFamily="92" charset="2"/>
              </a:rPr>
              <a:t> is </a:t>
            </a:r>
            <a:r>
              <a:rPr lang="en-US" altLang="en-US" dirty="0">
                <a:sym typeface="Symbol" pitchFamily="92" charset="2"/>
              </a:rPr>
              <a:t>in “</a:t>
            </a:r>
            <a:r>
              <a:rPr lang="en-US" altLang="en-US" dirty="0" err="1">
                <a:sym typeface="Symbol" pitchFamily="92" charset="2"/>
              </a:rPr>
              <a:t>Conjuctive</a:t>
            </a:r>
            <a:r>
              <a:rPr lang="en-US" altLang="en-US" dirty="0">
                <a:sym typeface="Symbol" pitchFamily="92" charset="2"/>
              </a:rPr>
              <a:t> Normal Form” (CNF) </a:t>
            </a:r>
          </a:p>
          <a:p>
            <a:pPr marL="914400" lvl="1" indent="-457200"/>
            <a:r>
              <a:rPr lang="en-US" altLang="en-US" dirty="0">
                <a:sym typeface="Symbol" pitchFamily="92" charset="2"/>
              </a:rPr>
              <a:t>“AND” of expressions (i.e., clauses)</a:t>
            </a:r>
          </a:p>
          <a:p>
            <a:pPr marL="914400" lvl="1" indent="-457200"/>
            <a:r>
              <a:rPr lang="en-US" altLang="en-US" dirty="0">
                <a:sym typeface="Symbol" pitchFamily="92" charset="2"/>
              </a:rPr>
              <a:t>Each clause contains only “OR”s of the variables and their complements</a:t>
            </a:r>
          </a:p>
          <a:p>
            <a:pPr marL="914400" lvl="1" indent="-457200">
              <a:buFontTx/>
              <a:buNone/>
            </a:pPr>
            <a:endParaRPr lang="en-US" altLang="en-US" dirty="0">
              <a:solidFill>
                <a:srgbClr val="DD0111"/>
              </a:solidFill>
              <a:latin typeface="Monotype Corsiva" pitchFamily="66" charset="0"/>
              <a:sym typeface="Symbol" pitchFamily="92" charset="2"/>
            </a:endParaRPr>
          </a:p>
          <a:p>
            <a:pPr marL="914400" lvl="1" indent="-457200">
              <a:buFontTx/>
              <a:buNone/>
            </a:pPr>
            <a:r>
              <a:rPr lang="en-US" altLang="en-US" i="1" dirty="0" smtClean="0">
                <a:sym typeface="Symbol" pitchFamily="92" charset="2"/>
              </a:rPr>
              <a:t>         </a:t>
            </a:r>
            <a:r>
              <a:rPr lang="en-US" altLang="en-US" dirty="0" smtClean="0">
                <a:sym typeface="Symbol" pitchFamily="92" charset="2"/>
              </a:rPr>
              <a:t> = (</a:t>
            </a:r>
            <a:r>
              <a:rPr lang="en-US" altLang="en-US" dirty="0">
                <a:sym typeface="Symbol" pitchFamily="92" charset="2"/>
              </a:rPr>
              <a:t>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( 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</a:t>
            </a:r>
          </a:p>
          <a:p>
            <a:pPr marL="914400" lvl="1" indent="-457200">
              <a:buFontTx/>
              <a:buNone/>
            </a:pPr>
            <a:r>
              <a:rPr lang="en-US" altLang="en-US" dirty="0">
                <a:sym typeface="Symbol" pitchFamily="92" charset="2"/>
              </a:rPr>
              <a:t>	  </a:t>
            </a:r>
          </a:p>
        </p:txBody>
      </p:sp>
      <p:sp>
        <p:nvSpPr>
          <p:cNvPr id="1000452" name="Text Box 4"/>
          <p:cNvSpPr txBox="1">
            <a:spLocks noChangeArrowheads="1"/>
          </p:cNvSpPr>
          <p:nvPr/>
        </p:nvSpPr>
        <p:spPr bwMode="auto">
          <a:xfrm>
            <a:off x="3630613" y="5519738"/>
            <a:ext cx="1392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clauses</a:t>
            </a:r>
          </a:p>
        </p:txBody>
      </p:sp>
      <p:sp>
        <p:nvSpPr>
          <p:cNvPr id="1000453" name="Line 5"/>
          <p:cNvSpPr>
            <a:spLocks noChangeShapeType="1"/>
          </p:cNvSpPr>
          <p:nvPr/>
        </p:nvSpPr>
        <p:spPr bwMode="auto">
          <a:xfrm flipH="1" flipV="1">
            <a:off x="2762250" y="4794250"/>
            <a:ext cx="115411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4" name="Line 6"/>
          <p:cNvSpPr>
            <a:spLocks noChangeShapeType="1"/>
          </p:cNvSpPr>
          <p:nvPr/>
        </p:nvSpPr>
        <p:spPr bwMode="auto">
          <a:xfrm flipV="1">
            <a:off x="4165600" y="4794250"/>
            <a:ext cx="331788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0455" name="Line 7"/>
          <p:cNvSpPr>
            <a:spLocks noChangeShapeType="1"/>
          </p:cNvSpPr>
          <p:nvPr/>
        </p:nvSpPr>
        <p:spPr bwMode="auto">
          <a:xfrm flipV="1">
            <a:off x="4545013" y="4830763"/>
            <a:ext cx="145891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9F5C6-561D-47C7-A15B-1F4204DB371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3-CNF Satisfiability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	A subcase of CNF problem:</a:t>
            </a:r>
          </a:p>
          <a:p>
            <a:pPr lvl="1"/>
            <a:r>
              <a:rPr lang="en-US" altLang="en-US" dirty="0">
                <a:sym typeface="Symbol" pitchFamily="92" charset="2"/>
              </a:rPr>
              <a:t>Contains three clauses</a:t>
            </a:r>
          </a:p>
          <a:p>
            <a:pPr>
              <a:buFontTx/>
              <a:buNone/>
            </a:pPr>
            <a:r>
              <a:rPr lang="en-US" altLang="en-US" i="1" dirty="0">
                <a:sym typeface="Symbol" pitchFamily="92" charset="2"/>
              </a:rPr>
              <a:t>		</a:t>
            </a:r>
            <a:r>
              <a:rPr lang="en-US" altLang="en-US" dirty="0">
                <a:sym typeface="Symbol" pitchFamily="92" charset="2"/>
              </a:rPr>
              <a:t> = (x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1 </a:t>
            </a:r>
            <a:r>
              <a:rPr lang="en-US" altLang="en-US" dirty="0">
                <a:sym typeface="Symbol" pitchFamily="92" charset="2"/>
              </a:rPr>
              <a:t> x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)  (x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2</a:t>
            </a:r>
            <a:r>
              <a:rPr lang="en-US" altLang="en-US" dirty="0">
                <a:sym typeface="Symbol" pitchFamily="92" charset="2"/>
              </a:rPr>
              <a:t>  x</a:t>
            </a:r>
            <a:r>
              <a:rPr lang="en-US" altLang="en-US" baseline="-25000" dirty="0">
                <a:sym typeface="Symbol" pitchFamily="92" charset="2"/>
              </a:rPr>
              <a:t>4</a:t>
            </a:r>
            <a:r>
              <a:rPr lang="en-US" altLang="en-US" dirty="0">
                <a:sym typeface="Symbol" pitchFamily="92" charset="2"/>
              </a:rPr>
              <a:t>)  			 	 (x</a:t>
            </a:r>
            <a:r>
              <a:rPr lang="en-US" altLang="en-US" baseline="-25000" dirty="0">
                <a:sym typeface="Symbol" pitchFamily="92" charset="2"/>
              </a:rPr>
              <a:t>1</a:t>
            </a:r>
            <a:r>
              <a:rPr lang="en-US" altLang="en-US" dirty="0">
                <a:sym typeface="Symbol" pitchFamily="92" charset="2"/>
              </a:rPr>
              <a:t>  x</a:t>
            </a:r>
            <a:r>
              <a:rPr lang="en-US" altLang="en-US" baseline="-25000" dirty="0">
                <a:sym typeface="Symbol" pitchFamily="92" charset="2"/>
              </a:rPr>
              <a:t>3</a:t>
            </a:r>
            <a:r>
              <a:rPr lang="en-US" altLang="en-US" dirty="0">
                <a:sym typeface="Symbol" pitchFamily="92" charset="2"/>
              </a:rPr>
              <a:t>   x</a:t>
            </a:r>
            <a:r>
              <a:rPr lang="en-US" altLang="en-US" baseline="-25000" dirty="0">
                <a:sym typeface="Symbol" pitchFamily="92" charset="2"/>
              </a:rPr>
              <a:t>4</a:t>
            </a:r>
            <a:r>
              <a:rPr lang="en-US" altLang="en-US" dirty="0">
                <a:sym typeface="Symbol" pitchFamily="92" charset="2"/>
              </a:rPr>
              <a:t>)</a:t>
            </a:r>
          </a:p>
          <a:p>
            <a:endParaRPr lang="en-US" altLang="en-US" b="1" dirty="0"/>
          </a:p>
          <a:p>
            <a:r>
              <a:rPr lang="en-US" altLang="en-US" b="1" dirty="0" smtClean="0"/>
              <a:t>3-CNF (3-SAT)</a:t>
            </a:r>
            <a:r>
              <a:rPr lang="en-US" altLang="en-US" dirty="0" smtClean="0"/>
              <a:t> </a:t>
            </a:r>
            <a:r>
              <a:rPr lang="en-US" altLang="en-US" dirty="0"/>
              <a:t>is NP-Complete</a:t>
            </a:r>
          </a:p>
          <a:p>
            <a:endParaRPr lang="en-US" altLang="en-US" dirty="0"/>
          </a:p>
          <a:p>
            <a:r>
              <a:rPr lang="en-US" altLang="en-US" dirty="0"/>
              <a:t>Interestingly enough, </a:t>
            </a:r>
            <a:r>
              <a:rPr lang="en-US" altLang="en-US" b="1" dirty="0"/>
              <a:t>2-CNF</a:t>
            </a:r>
            <a:r>
              <a:rPr lang="en-US" altLang="en-US" dirty="0"/>
              <a:t> is in P!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124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C6BF1-08E0-4773-8536-A7A9BA99847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Decision problems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Given an input and a question regarding a problem, determine if the answer is yes or no</a:t>
            </a:r>
          </a:p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accent1"/>
                </a:solidFill>
              </a:rPr>
              <a:t>Optimization problems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Find a solution with the “best” value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tx1"/>
                </a:solidFill>
              </a:rPr>
              <a:t>Optimization problems can be </a:t>
            </a:r>
            <a:r>
              <a:rPr lang="en-US" altLang="en-US" dirty="0" smtClean="0">
                <a:solidFill>
                  <a:schemeClr val="tx1"/>
                </a:solidFill>
              </a:rPr>
              <a:t>casted as </a:t>
            </a:r>
            <a:r>
              <a:rPr lang="en-US" altLang="en-US" dirty="0">
                <a:solidFill>
                  <a:schemeClr val="tx1"/>
                </a:solidFill>
              </a:rPr>
              <a:t>decision problems that are easier to </a:t>
            </a:r>
            <a:r>
              <a:rPr lang="en-US" altLang="en-US" dirty="0" smtClean="0">
                <a:solidFill>
                  <a:schemeClr val="tx1"/>
                </a:solidFill>
              </a:rPr>
              <a:t>study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B41BB-06CB-4F74-AEE2-B66D4BBD691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Clique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7550" cy="50768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Clique Problem: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Undirected graph G = (V, E)</a:t>
            </a:r>
          </a:p>
          <a:p>
            <a:pPr lvl="1">
              <a:lnSpc>
                <a:spcPct val="120000"/>
              </a:lnSpc>
            </a:pPr>
            <a:r>
              <a:rPr lang="en-US" altLang="en-US" b="1"/>
              <a:t>Clique:</a:t>
            </a:r>
            <a:r>
              <a:rPr lang="en-US" altLang="en-US"/>
              <a:t> a subset of vertices in V all connected to each other by edges in E (i.e., forming a complete graph)</a:t>
            </a:r>
          </a:p>
          <a:p>
            <a:pPr lvl="1">
              <a:lnSpc>
                <a:spcPct val="120000"/>
              </a:lnSpc>
            </a:pPr>
            <a:r>
              <a:rPr lang="en-US" altLang="en-US" b="1"/>
              <a:t>Size of a clique:</a:t>
            </a:r>
            <a:r>
              <a:rPr lang="en-US" altLang="en-US"/>
              <a:t> number of vertices it contains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Optimization problem: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Find a clique of maximum size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Decision problem: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Does G have a clique of size k?</a:t>
            </a:r>
          </a:p>
        </p:txBody>
      </p:sp>
      <p:sp>
        <p:nvSpPr>
          <p:cNvPr id="865284" name="AutoShape 4"/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2) = YES</a:t>
            </a:r>
          </a:p>
          <a:p>
            <a:r>
              <a:rPr lang="en-US" altLang="en-US"/>
              <a:t>Clique(G, 3) = NO</a:t>
            </a:r>
          </a:p>
        </p:txBody>
      </p:sp>
      <p:grpSp>
        <p:nvGrpSpPr>
          <p:cNvPr id="865286" name="Group 6"/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865287" name="AutoShape 7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88" name="Line 8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3) = YES</a:t>
            </a:r>
          </a:p>
          <a:p>
            <a:r>
              <a:rPr lang="en-US" altLang="en-US"/>
              <a:t>Clique(G, 4) = NO</a:t>
            </a:r>
          </a:p>
        </p:txBody>
      </p:sp>
      <p:sp>
        <p:nvSpPr>
          <p:cNvPr id="865290" name="Freeform 10"/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91" name="Freeform 11"/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5292" name="Group 12"/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865293" name="Oval 13"/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4" name="Oval 14"/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5295" name="Group 15"/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865296" name="Oval 16"/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7" name="Oval 17"/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5298" name="Oval 18"/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5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4" grpId="0" animBg="1"/>
      <p:bldP spid="865285" grpId="0"/>
      <p:bldP spid="865289" grpId="0"/>
      <p:bldP spid="865290" grpId="0" animBg="1"/>
      <p:bldP spid="86529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74E41-2BEB-4866-BF3C-2F701507890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Clique Verifier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b="1"/>
              <a:t>Given</a:t>
            </a:r>
            <a:r>
              <a:rPr lang="en-US" altLang="en-US"/>
              <a:t>: an undirected graph G = (V, E)</a:t>
            </a:r>
          </a:p>
          <a:p>
            <a:pPr>
              <a:lnSpc>
                <a:spcPct val="130000"/>
              </a:lnSpc>
            </a:pPr>
            <a:r>
              <a:rPr lang="en-US" altLang="en-US" b="1"/>
              <a:t>Problem</a:t>
            </a:r>
            <a:r>
              <a:rPr lang="en-US" altLang="en-US"/>
              <a:t>: Does G have a clique of size k?</a:t>
            </a:r>
          </a:p>
          <a:p>
            <a:pPr>
              <a:lnSpc>
                <a:spcPct val="130000"/>
              </a:lnSpc>
            </a:pPr>
            <a:r>
              <a:rPr lang="en-US" altLang="en-US" b="1"/>
              <a:t>Certificate</a:t>
            </a:r>
            <a:r>
              <a:rPr lang="en-US" altLang="en-US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A set of k nodes</a:t>
            </a:r>
          </a:p>
          <a:p>
            <a:pPr>
              <a:lnSpc>
                <a:spcPct val="130000"/>
              </a:lnSpc>
            </a:pPr>
            <a:r>
              <a:rPr lang="en-US" altLang="en-US" b="1"/>
              <a:t>Verifier</a:t>
            </a:r>
            <a:r>
              <a:rPr lang="en-US" altLang="en-US"/>
              <a:t>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Verify that for all pairs of vertices in this set there exists an edge in E </a:t>
            </a:r>
          </a:p>
        </p:txBody>
      </p:sp>
      <p:grpSp>
        <p:nvGrpSpPr>
          <p:cNvPr id="866308" name="Group 4"/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866309" name="AutoShape 5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6310" name="Line 6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6311" name="Line 7"/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2" name="Line 8"/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3" name="Line 9"/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14" name="Line 10"/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Clique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CLIQUE = { &lt;G,k&gt; | G is a graph with a clique of size k }</a:t>
            </a:r>
          </a:p>
          <a:p>
            <a:r>
              <a:rPr lang="en-US" altLang="en-US"/>
              <a:t>A clique is a subset of vertices that are all connected</a:t>
            </a:r>
          </a:p>
          <a:p>
            <a:r>
              <a:rPr lang="en-US" altLang="en-US"/>
              <a:t>Why is CLIQUE  in NP?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3560763" y="4267200"/>
            <a:ext cx="1676400" cy="1524000"/>
          </a:xfrm>
          <a:prstGeom prst="pentag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7893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4845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4322763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48561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51609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02" name="AutoShape 10"/>
          <p:cNvCxnSpPr>
            <a:cxnSpLocks noChangeShapeType="1"/>
            <a:stCxn id="33797" idx="6"/>
            <a:endCxn id="33801" idx="2"/>
          </p:cNvCxnSpPr>
          <p:nvPr/>
        </p:nvCxnSpPr>
        <p:spPr bwMode="auto">
          <a:xfrm flipV="1">
            <a:off x="3941763" y="4876800"/>
            <a:ext cx="1219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484563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07" name="AutoShape 15"/>
          <p:cNvCxnSpPr>
            <a:cxnSpLocks noChangeShapeType="1"/>
          </p:cNvCxnSpPr>
          <p:nvPr/>
        </p:nvCxnSpPr>
        <p:spPr bwMode="auto">
          <a:xfrm flipH="1">
            <a:off x="3886200" y="4267200"/>
            <a:ext cx="512763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8" name="AutoShape 16"/>
          <p:cNvCxnSpPr>
            <a:cxnSpLocks noChangeShapeType="1"/>
          </p:cNvCxnSpPr>
          <p:nvPr/>
        </p:nvCxnSpPr>
        <p:spPr bwMode="auto">
          <a:xfrm flipH="1" flipV="1">
            <a:off x="4398963" y="4267200"/>
            <a:ext cx="512762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9" name="AutoShape 17"/>
          <p:cNvCxnSpPr>
            <a:cxnSpLocks noChangeShapeType="1"/>
            <a:stCxn id="33804" idx="6"/>
            <a:endCxn id="33801" idx="2"/>
          </p:cNvCxnSpPr>
          <p:nvPr/>
        </p:nvCxnSpPr>
        <p:spPr bwMode="auto">
          <a:xfrm>
            <a:off x="3636963" y="4876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18"/>
          <p:cNvCxnSpPr>
            <a:cxnSpLocks noChangeShapeType="1"/>
            <a:stCxn id="33804" idx="6"/>
            <a:endCxn id="33796" idx="4"/>
          </p:cNvCxnSpPr>
          <p:nvPr/>
        </p:nvCxnSpPr>
        <p:spPr bwMode="auto">
          <a:xfrm>
            <a:off x="3636963" y="4876800"/>
            <a:ext cx="1274762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4322763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37893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856163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70E8F6-6561-4CAF-8AFA-46F805B5860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3-CNF </a:t>
            </a:r>
            <a:r>
              <a:rPr lang="en-US" altLang="en-US">
                <a:sym typeface="Symbol" pitchFamily="92" charset="2"/>
              </a:rPr>
              <a:t></a:t>
            </a:r>
            <a:r>
              <a:rPr lang="en-US" altLang="en-US" baseline="-25000">
                <a:sym typeface="Symbol" pitchFamily="92" charset="2"/>
              </a:rPr>
              <a:t>p</a:t>
            </a:r>
            <a:r>
              <a:rPr lang="en-US" altLang="en-US">
                <a:sym typeface="Symbol" pitchFamily="92" charset="2"/>
              </a:rPr>
              <a:t> Clique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4113"/>
            <a:ext cx="8229600" cy="513715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 b="1"/>
              <a:t>Idea:</a:t>
            </a:r>
          </a:p>
          <a:p>
            <a:pPr lvl="1"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Construct a graph G such that </a:t>
            </a:r>
            <a:r>
              <a:rPr lang="en-US" altLang="en-US" i="1">
                <a:sym typeface="Symbol" pitchFamily="92" charset="2"/>
              </a:rPr>
              <a:t></a:t>
            </a:r>
            <a:r>
              <a:rPr lang="en-US" altLang="en-US">
                <a:sym typeface="Symbol" pitchFamily="92" charset="2"/>
              </a:rPr>
              <a:t> is satisfiable only if G has a clique of size k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5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 3-SAT to Clique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Pick an instance of 3-SAT, </a:t>
            </a:r>
            <a:r>
              <a:rPr lang="el-GR" altLang="en-US" dirty="0">
                <a:solidFill>
                  <a:schemeClr val="tx1"/>
                </a:solidFill>
                <a:cs typeface="Arial" charset="0"/>
              </a:rPr>
              <a:t>Φ</a:t>
            </a: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, with </a:t>
            </a:r>
            <a:r>
              <a:rPr lang="en-US" altLang="en-US" i="1" dirty="0">
                <a:solidFill>
                  <a:schemeClr val="tx1"/>
                </a:solidFill>
                <a:cs typeface="Arial" charset="0"/>
              </a:rPr>
              <a:t>k</a:t>
            </a: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 clauses</a:t>
            </a:r>
          </a:p>
          <a:p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Make a vertex for each literal</a:t>
            </a:r>
          </a:p>
          <a:p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Connect each vertex to the literals in other clauses that are not the negation</a:t>
            </a:r>
          </a:p>
          <a:p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Any k-clique in this graph corresponds to a satisfying assignment</a:t>
            </a:r>
            <a:endParaRPr lang="el-GR" altLang="en-US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P.</a:t>
            </a:r>
            <a:fld id="{D7BA1995-AFD2-47DB-8A24-4BEB6DA9BBB2}" type="slidenum">
              <a:rPr lang="en-US" altLang="zh-TW"/>
              <a:pPr/>
              <a:t>55</a:t>
            </a:fld>
            <a:endParaRPr lang="en-US" altLang="zh-TW"/>
          </a:p>
        </p:txBody>
      </p:sp>
      <p:graphicFrame>
        <p:nvGraphicFramePr>
          <p:cNvPr id="171012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8114303"/>
              </p:ext>
            </p:extLst>
          </p:nvPr>
        </p:nvGraphicFramePr>
        <p:xfrm>
          <a:off x="1139825" y="1217612"/>
          <a:ext cx="6480175" cy="550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7" name="文件" r:id="rId3" imgW="5274590" imgH="4479805" progId="Word.Document.8">
                  <p:embed/>
                </p:oleObj>
              </mc:Choice>
              <mc:Fallback>
                <p:oleObj name="文件" r:id="rId3" imgW="5274590" imgH="4479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217612"/>
                        <a:ext cx="6480175" cy="550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5488" y="27432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42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smtClean="0"/>
              <a:t>P.</a:t>
            </a:r>
            <a:fld id="{783ABBE3-4F64-42C8-936C-37C13199DCF3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69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2B7A69-EBC2-406F-BDAD-9BD79BAE426E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 smtClean="0"/>
              <a:t>Traveling Salesman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138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en-US" sz="2800" dirty="0" smtClean="0">
                <a:solidFill>
                  <a:schemeClr val="tx1"/>
                </a:solidFill>
              </a:rPr>
              <a:t>A traveling salesperson needs to visit </a:t>
            </a:r>
            <a:r>
              <a:rPr lang="da-DK" altLang="en-US" sz="2800" i="1" dirty="0" smtClean="0">
                <a:solidFill>
                  <a:schemeClr val="tx1"/>
                </a:solidFill>
              </a:rPr>
              <a:t>n</a:t>
            </a:r>
            <a:r>
              <a:rPr lang="da-DK" altLang="en-US" sz="2800" dirty="0" smtClean="0">
                <a:solidFill>
                  <a:schemeClr val="tx1"/>
                </a:solidFill>
              </a:rPr>
              <a:t> cities</a:t>
            </a:r>
          </a:p>
          <a:p>
            <a:pPr eaLnBrk="1" hangingPunct="1">
              <a:lnSpc>
                <a:spcPct val="90000"/>
              </a:lnSpc>
            </a:pPr>
            <a:r>
              <a:rPr lang="da-DK" altLang="en-US" sz="2800" dirty="0" smtClean="0">
                <a:solidFill>
                  <a:schemeClr val="tx1"/>
                </a:solidFill>
              </a:rPr>
              <a:t>Is there a route of at most </a:t>
            </a:r>
            <a:r>
              <a:rPr lang="da-DK" altLang="en-US" sz="2800" i="1" dirty="0" smtClean="0">
                <a:solidFill>
                  <a:schemeClr val="tx1"/>
                </a:solidFill>
              </a:rPr>
              <a:t>d </a:t>
            </a:r>
            <a:r>
              <a:rPr lang="da-DK" altLang="en-US" sz="2800" dirty="0" smtClean="0">
                <a:solidFill>
                  <a:schemeClr val="tx1"/>
                </a:solidFill>
              </a:rPr>
              <a:t>length? (decision problem)</a:t>
            </a:r>
          </a:p>
          <a:p>
            <a:pPr lvl="1" eaLnBrk="1" hangingPunct="1">
              <a:lnSpc>
                <a:spcPct val="90000"/>
              </a:lnSpc>
            </a:pPr>
            <a:r>
              <a:rPr lang="da-DK" altLang="en-US" sz="2400" dirty="0" smtClean="0"/>
              <a:t>Optimization-version asks to find a shortest cycle visiting all vertices once in a weighted graph</a:t>
            </a:r>
          </a:p>
        </p:txBody>
      </p:sp>
      <p:grpSp>
        <p:nvGrpSpPr>
          <p:cNvPr id="15366" name="Group 4"/>
          <p:cNvGrpSpPr>
            <a:grpSpLocks/>
          </p:cNvGrpSpPr>
          <p:nvPr/>
        </p:nvGrpSpPr>
        <p:grpSpPr bwMode="auto">
          <a:xfrm>
            <a:off x="2068513" y="3741738"/>
            <a:ext cx="5846762" cy="2935287"/>
            <a:chOff x="1200" y="1776"/>
            <a:chExt cx="3900" cy="2304"/>
          </a:xfrm>
        </p:grpSpPr>
        <p:graphicFrame>
          <p:nvGraphicFramePr>
            <p:cNvPr id="15386" name="Object 5"/>
            <p:cNvGraphicFramePr>
              <a:graphicFrameLocks noChangeAspect="1"/>
            </p:cNvGraphicFramePr>
            <p:nvPr/>
          </p:nvGraphicFramePr>
          <p:xfrm>
            <a:off x="1200" y="1776"/>
            <a:ext cx="3900" cy="2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89" name="Photo Editor Photo" r:id="rId3" imgW="6190476" imgH="3629532" progId="MSPhotoEd.3">
                    <p:embed/>
                  </p:oleObj>
                </mc:Choice>
                <mc:Fallback>
                  <p:oleObj name="Photo Editor Photo" r:id="rId3" imgW="6190476" imgH="362953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76"/>
                          <a:ext cx="3900" cy="2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7" name="Group 6"/>
            <p:cNvGrpSpPr>
              <a:grpSpLocks/>
            </p:cNvGrpSpPr>
            <p:nvPr/>
          </p:nvGrpSpPr>
          <p:grpSpPr bwMode="auto">
            <a:xfrm>
              <a:off x="1392" y="1872"/>
              <a:ext cx="192" cy="192"/>
              <a:chOff x="624" y="3264"/>
              <a:chExt cx="192" cy="192"/>
            </a:xfrm>
          </p:grpSpPr>
          <p:sp>
            <p:nvSpPr>
              <p:cNvPr id="15412" name="Line 7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8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8" name="Group 9"/>
            <p:cNvGrpSpPr>
              <a:grpSpLocks/>
            </p:cNvGrpSpPr>
            <p:nvPr/>
          </p:nvGrpSpPr>
          <p:grpSpPr bwMode="auto">
            <a:xfrm>
              <a:off x="1488" y="3120"/>
              <a:ext cx="192" cy="192"/>
              <a:chOff x="624" y="3264"/>
              <a:chExt cx="192" cy="192"/>
            </a:xfrm>
          </p:grpSpPr>
          <p:sp>
            <p:nvSpPr>
              <p:cNvPr id="15410" name="Line 10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Line 11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89" name="Group 12"/>
            <p:cNvGrpSpPr>
              <a:grpSpLocks/>
            </p:cNvGrpSpPr>
            <p:nvPr/>
          </p:nvGrpSpPr>
          <p:grpSpPr bwMode="auto">
            <a:xfrm>
              <a:off x="2928" y="3120"/>
              <a:ext cx="192" cy="192"/>
              <a:chOff x="624" y="3264"/>
              <a:chExt cx="192" cy="192"/>
            </a:xfrm>
          </p:grpSpPr>
          <p:sp>
            <p:nvSpPr>
              <p:cNvPr id="15408" name="Line 13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4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0" name="Group 15"/>
            <p:cNvGrpSpPr>
              <a:grpSpLocks/>
            </p:cNvGrpSpPr>
            <p:nvPr/>
          </p:nvGrpSpPr>
          <p:grpSpPr bwMode="auto">
            <a:xfrm>
              <a:off x="4176" y="3888"/>
              <a:ext cx="192" cy="192"/>
              <a:chOff x="624" y="3264"/>
              <a:chExt cx="192" cy="192"/>
            </a:xfrm>
          </p:grpSpPr>
          <p:sp>
            <p:nvSpPr>
              <p:cNvPr id="15406" name="Line 16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7" name="Line 17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1" name="Group 18"/>
            <p:cNvGrpSpPr>
              <a:grpSpLocks/>
            </p:cNvGrpSpPr>
            <p:nvPr/>
          </p:nvGrpSpPr>
          <p:grpSpPr bwMode="auto">
            <a:xfrm>
              <a:off x="4752" y="2304"/>
              <a:ext cx="192" cy="192"/>
              <a:chOff x="624" y="3264"/>
              <a:chExt cx="192" cy="192"/>
            </a:xfrm>
          </p:grpSpPr>
          <p:sp>
            <p:nvSpPr>
              <p:cNvPr id="15404" name="Line 19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5" name="Line 20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2" name="Group 21"/>
            <p:cNvGrpSpPr>
              <a:grpSpLocks/>
            </p:cNvGrpSpPr>
            <p:nvPr/>
          </p:nvGrpSpPr>
          <p:grpSpPr bwMode="auto">
            <a:xfrm>
              <a:off x="4800" y="2160"/>
              <a:ext cx="192" cy="192"/>
              <a:chOff x="624" y="3264"/>
              <a:chExt cx="192" cy="192"/>
            </a:xfrm>
          </p:grpSpPr>
          <p:sp>
            <p:nvSpPr>
              <p:cNvPr id="15402" name="Line 22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3" name="Line 23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3" name="Group 24"/>
            <p:cNvGrpSpPr>
              <a:grpSpLocks/>
            </p:cNvGrpSpPr>
            <p:nvPr/>
          </p:nvGrpSpPr>
          <p:grpSpPr bwMode="auto">
            <a:xfrm>
              <a:off x="4560" y="2400"/>
              <a:ext cx="192" cy="192"/>
              <a:chOff x="624" y="3264"/>
              <a:chExt cx="192" cy="192"/>
            </a:xfrm>
          </p:grpSpPr>
          <p:sp>
            <p:nvSpPr>
              <p:cNvPr id="15400" name="Line 25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1" name="Line 26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4" name="Group 27"/>
            <p:cNvGrpSpPr>
              <a:grpSpLocks/>
            </p:cNvGrpSpPr>
            <p:nvPr/>
          </p:nvGrpSpPr>
          <p:grpSpPr bwMode="auto">
            <a:xfrm>
              <a:off x="3648" y="2352"/>
              <a:ext cx="192" cy="192"/>
              <a:chOff x="624" y="3264"/>
              <a:chExt cx="192" cy="192"/>
            </a:xfrm>
          </p:grpSpPr>
          <p:sp>
            <p:nvSpPr>
              <p:cNvPr id="15398" name="Line 28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9" name="Line 29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95" name="Group 30"/>
            <p:cNvGrpSpPr>
              <a:grpSpLocks/>
            </p:cNvGrpSpPr>
            <p:nvPr/>
          </p:nvGrpSpPr>
          <p:grpSpPr bwMode="auto">
            <a:xfrm>
              <a:off x="2016" y="2544"/>
              <a:ext cx="192" cy="192"/>
              <a:chOff x="624" y="3264"/>
              <a:chExt cx="192" cy="192"/>
            </a:xfrm>
          </p:grpSpPr>
          <p:sp>
            <p:nvSpPr>
              <p:cNvPr id="15396" name="Line 31"/>
              <p:cNvSpPr>
                <a:spLocks noChangeShapeType="1"/>
              </p:cNvSpPr>
              <p:nvPr/>
            </p:nvSpPr>
            <p:spPr bwMode="auto">
              <a:xfrm>
                <a:off x="72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Line 32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7" name="Line 34"/>
          <p:cNvSpPr>
            <a:spLocks noChangeShapeType="1"/>
          </p:cNvSpPr>
          <p:nvPr/>
        </p:nvSpPr>
        <p:spPr bwMode="auto">
          <a:xfrm>
            <a:off x="2538413" y="3838575"/>
            <a:ext cx="190500" cy="18018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35"/>
          <p:cNvSpPr>
            <a:spLocks noChangeShapeType="1"/>
          </p:cNvSpPr>
          <p:nvPr/>
        </p:nvSpPr>
        <p:spPr bwMode="auto">
          <a:xfrm flipH="1">
            <a:off x="2727325" y="4814888"/>
            <a:ext cx="823913" cy="814387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36"/>
          <p:cNvSpPr>
            <a:spLocks noChangeShapeType="1"/>
          </p:cNvSpPr>
          <p:nvPr/>
        </p:nvSpPr>
        <p:spPr bwMode="auto">
          <a:xfrm>
            <a:off x="3541713" y="4851400"/>
            <a:ext cx="1458912" cy="787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37"/>
          <p:cNvSpPr>
            <a:spLocks noChangeShapeType="1"/>
          </p:cNvSpPr>
          <p:nvPr/>
        </p:nvSpPr>
        <p:spPr bwMode="auto">
          <a:xfrm flipV="1">
            <a:off x="3541713" y="4587875"/>
            <a:ext cx="2562225" cy="263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38"/>
          <p:cNvSpPr>
            <a:spLocks noChangeShapeType="1"/>
          </p:cNvSpPr>
          <p:nvPr/>
        </p:nvSpPr>
        <p:spPr bwMode="auto">
          <a:xfrm>
            <a:off x="2554288" y="3898900"/>
            <a:ext cx="3540125" cy="6858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39"/>
          <p:cNvSpPr>
            <a:spLocks noChangeShapeType="1"/>
          </p:cNvSpPr>
          <p:nvPr/>
        </p:nvSpPr>
        <p:spPr bwMode="auto">
          <a:xfrm>
            <a:off x="2552700" y="3889375"/>
            <a:ext cx="977900" cy="976313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40"/>
          <p:cNvSpPr>
            <a:spLocks noChangeShapeType="1"/>
          </p:cNvSpPr>
          <p:nvPr/>
        </p:nvSpPr>
        <p:spPr bwMode="auto">
          <a:xfrm>
            <a:off x="2743200" y="5591175"/>
            <a:ext cx="2246313" cy="2698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41"/>
          <p:cNvSpPr>
            <a:spLocks noChangeShapeType="1"/>
          </p:cNvSpPr>
          <p:nvPr/>
        </p:nvSpPr>
        <p:spPr bwMode="auto">
          <a:xfrm flipV="1">
            <a:off x="4999038" y="4649788"/>
            <a:ext cx="2625725" cy="96043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42"/>
          <p:cNvSpPr>
            <a:spLocks noChangeShapeType="1"/>
          </p:cNvSpPr>
          <p:nvPr/>
        </p:nvSpPr>
        <p:spPr bwMode="auto">
          <a:xfrm flipV="1">
            <a:off x="6127750" y="4297363"/>
            <a:ext cx="1828800" cy="271462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43"/>
          <p:cNvSpPr>
            <a:spLocks noChangeShapeType="1"/>
          </p:cNvSpPr>
          <p:nvPr/>
        </p:nvSpPr>
        <p:spPr bwMode="auto">
          <a:xfrm flipH="1" flipV="1">
            <a:off x="6129338" y="4575175"/>
            <a:ext cx="860425" cy="210185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44"/>
          <p:cNvSpPr>
            <a:spLocks noChangeShapeType="1"/>
          </p:cNvSpPr>
          <p:nvPr/>
        </p:nvSpPr>
        <p:spPr bwMode="auto">
          <a:xfrm flipH="1" flipV="1">
            <a:off x="4978400" y="5588000"/>
            <a:ext cx="2001838" cy="112395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45"/>
          <p:cNvSpPr>
            <a:spLocks noChangeShapeType="1"/>
          </p:cNvSpPr>
          <p:nvPr/>
        </p:nvSpPr>
        <p:spPr bwMode="auto">
          <a:xfrm flipV="1">
            <a:off x="4987925" y="4600575"/>
            <a:ext cx="1131888" cy="10255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46"/>
          <p:cNvSpPr>
            <a:spLocks noChangeShapeType="1"/>
          </p:cNvSpPr>
          <p:nvPr/>
        </p:nvSpPr>
        <p:spPr bwMode="auto">
          <a:xfrm flipV="1">
            <a:off x="6953250" y="4600575"/>
            <a:ext cx="623888" cy="2074863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Line 47"/>
          <p:cNvSpPr>
            <a:spLocks noChangeShapeType="1"/>
          </p:cNvSpPr>
          <p:nvPr/>
        </p:nvSpPr>
        <p:spPr bwMode="auto">
          <a:xfrm flipV="1">
            <a:off x="7585075" y="4473575"/>
            <a:ext cx="317500" cy="17303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1" name="Line 48"/>
          <p:cNvSpPr>
            <a:spLocks noChangeShapeType="1"/>
          </p:cNvSpPr>
          <p:nvPr/>
        </p:nvSpPr>
        <p:spPr bwMode="auto">
          <a:xfrm flipH="1" flipV="1">
            <a:off x="2571750" y="3911600"/>
            <a:ext cx="2416175" cy="16859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2" name="Line 49"/>
          <p:cNvSpPr>
            <a:spLocks noChangeShapeType="1"/>
          </p:cNvSpPr>
          <p:nvPr/>
        </p:nvSpPr>
        <p:spPr bwMode="auto">
          <a:xfrm flipH="1">
            <a:off x="3529013" y="4675188"/>
            <a:ext cx="4065587" cy="18732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3" name="Line 50"/>
          <p:cNvSpPr>
            <a:spLocks noChangeShapeType="1"/>
          </p:cNvSpPr>
          <p:nvPr/>
        </p:nvSpPr>
        <p:spPr bwMode="auto">
          <a:xfrm flipH="1">
            <a:off x="6134100" y="4498975"/>
            <a:ext cx="1738313" cy="10477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4" name="Line 51"/>
          <p:cNvSpPr>
            <a:spLocks noChangeShapeType="1"/>
          </p:cNvSpPr>
          <p:nvPr/>
        </p:nvSpPr>
        <p:spPr bwMode="auto">
          <a:xfrm flipH="1">
            <a:off x="2760663" y="4597400"/>
            <a:ext cx="3368675" cy="1003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5" name="Line 52"/>
          <p:cNvSpPr>
            <a:spLocks noChangeShapeType="1"/>
          </p:cNvSpPr>
          <p:nvPr/>
        </p:nvSpPr>
        <p:spPr bwMode="auto">
          <a:xfrm flipV="1">
            <a:off x="7891463" y="4308475"/>
            <a:ext cx="65087" cy="173038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NP-Completeness Proof Method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To show that </a:t>
            </a:r>
            <a:r>
              <a:rPr lang="en-US" altLang="en-US" dirty="0" smtClean="0"/>
              <a:t>B </a:t>
            </a:r>
            <a:r>
              <a:rPr lang="en-US" altLang="en-US" dirty="0"/>
              <a:t>is NP-Complete: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B </a:t>
            </a:r>
            <a:r>
              <a:rPr lang="en-US" altLang="en-US" dirty="0"/>
              <a:t>is in </a:t>
            </a:r>
            <a:r>
              <a:rPr lang="en-US" altLang="en-US" dirty="0" smtClean="0"/>
              <a:t>NP.</a:t>
            </a:r>
          </a:p>
          <a:p>
            <a:pPr marL="400050" lvl="1" indent="0">
              <a:buNone/>
            </a:pPr>
            <a:r>
              <a:rPr lang="en-US" altLang="en-US" sz="2400" dirty="0" smtClean="0"/>
              <a:t>Give a polynomial time algorithm for verifying a solution.</a:t>
            </a:r>
            <a:endParaRPr lang="en-US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Show </a:t>
            </a:r>
            <a:r>
              <a:rPr lang="en-US" altLang="en-US" dirty="0"/>
              <a:t>that </a:t>
            </a:r>
            <a:r>
              <a:rPr lang="en-US" altLang="en-US" dirty="0" smtClean="0"/>
              <a:t>A </a:t>
            </a:r>
            <a:r>
              <a:rPr lang="en-US" altLang="en-US" dirty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 smtClean="0"/>
              <a:t>B for some A</a:t>
            </a:r>
            <a:r>
              <a:rPr lang="en-US" altLang="en-US" dirty="0" smtClean="0">
                <a:sym typeface="Symbol"/>
              </a:rPr>
              <a:t>NP-Complete</a:t>
            </a:r>
            <a:endParaRPr lang="en-US" altLang="en-US" dirty="0" smtClean="0"/>
          </a:p>
          <a:p>
            <a:pPr marL="400050" lvl="1" indent="0">
              <a:buNone/>
            </a:pPr>
            <a:r>
              <a:rPr lang="en-US" altLang="en-US" sz="2400" dirty="0" smtClean="0"/>
              <a:t>Pick </a:t>
            </a:r>
            <a:r>
              <a:rPr lang="en-US" altLang="en-US" sz="2400" dirty="0"/>
              <a:t>an instance, </a:t>
            </a:r>
            <a:r>
              <a:rPr lang="en-US" altLang="en-US" sz="2400" dirty="0" smtClean="0"/>
              <a:t>A, </a:t>
            </a:r>
            <a:r>
              <a:rPr lang="en-US" altLang="en-US" sz="2400" dirty="0"/>
              <a:t>of your favorite NP-Complete problem </a:t>
            </a:r>
            <a:endParaRPr lang="en-US" altLang="en-US" sz="2400" dirty="0" smtClean="0"/>
          </a:p>
          <a:p>
            <a:pPr marL="400050" lvl="1" indent="0">
              <a:buNone/>
            </a:pPr>
            <a:r>
              <a:rPr lang="en-US" altLang="en-US" sz="2400" dirty="0" smtClean="0"/>
              <a:t>Show </a:t>
            </a:r>
            <a:r>
              <a:rPr lang="en-US" altLang="en-US" sz="2400" dirty="0"/>
              <a:t>a polynomial algorithm to transform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into an instance of </a:t>
            </a:r>
            <a:r>
              <a:rPr lang="en-US" altLang="en-US" sz="2400" dirty="0" smtClean="0"/>
              <a:t>B</a:t>
            </a:r>
          </a:p>
          <a:p>
            <a:pPr marL="400050" lvl="1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Step 2 alone shows that a problem is NP-Hard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C6BF1-08E0-4773-8536-A7A9BA99847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/>
              <a:t>Shortest Path given </a:t>
            </a:r>
            <a:r>
              <a:rPr lang="en-US" altLang="en-US" sz="2400" dirty="0"/>
              <a:t>G </a:t>
            </a:r>
            <a:r>
              <a:rPr lang="en-US" altLang="en-US" sz="2400" dirty="0" smtClean="0"/>
              <a:t>=(V,E) and w(</a:t>
            </a:r>
            <a:r>
              <a:rPr lang="en-US" altLang="en-US" sz="2400" dirty="0" err="1" smtClean="0"/>
              <a:t>u,v</a:t>
            </a:r>
            <a:r>
              <a:rPr lang="en-US" altLang="en-US" sz="2400" dirty="0" smtClean="0"/>
              <a:t>) edge weights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00B050"/>
                </a:solidFill>
              </a:rPr>
              <a:t>Optimization</a:t>
            </a:r>
            <a:r>
              <a:rPr lang="en-US" altLang="en-US" sz="2000" dirty="0" smtClean="0"/>
              <a:t>: What is the minimum total weight of all paths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G?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Decision</a:t>
            </a:r>
            <a:r>
              <a:rPr lang="en-US" altLang="en-US" sz="2000" dirty="0" smtClean="0"/>
              <a:t>: Does there exists a path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E </a:t>
            </a:r>
            <a:r>
              <a:rPr lang="en-US" altLang="en-US" sz="2000" dirty="0" smtClean="0"/>
              <a:t>with total weight at most </a:t>
            </a:r>
            <a:r>
              <a:rPr lang="en-US" altLang="en-US" sz="2000" dirty="0" smtClean="0"/>
              <a:t>20?  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55979" y="3321170"/>
            <a:ext cx="3924383" cy="2675746"/>
            <a:chOff x="2400315" y="3124200"/>
            <a:chExt cx="5214923" cy="35052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384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0149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181850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384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0149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181850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776662" y="6096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76662" y="3124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5"/>
              <a:endCxn id="7" idx="1"/>
            </p:cNvCxnSpPr>
            <p:nvPr/>
          </p:nvCxnSpPr>
          <p:spPr bwMode="auto">
            <a:xfrm>
              <a:off x="414684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3"/>
              <a:endCxn id="6" idx="7"/>
            </p:cNvCxnSpPr>
            <p:nvPr/>
          </p:nvCxnSpPr>
          <p:spPr bwMode="auto">
            <a:xfrm flipH="1">
              <a:off x="290859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987278" y="4076700"/>
              <a:ext cx="201215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0"/>
              <a:endCxn id="6" idx="4"/>
            </p:cNvCxnSpPr>
            <p:nvPr/>
          </p:nvCxnSpPr>
          <p:spPr bwMode="auto">
            <a:xfrm flipV="1">
              <a:off x="27551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290859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2" idx="7"/>
              <a:endCxn id="10" idx="3"/>
            </p:cNvCxnSpPr>
            <p:nvPr/>
          </p:nvCxnSpPr>
          <p:spPr bwMode="auto">
            <a:xfrm flipV="1">
              <a:off x="414684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52316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5463778" y="40767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5463778" y="56769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rot="5400000" flipH="1">
              <a:off x="2554835" y="4638429"/>
              <a:ext cx="1792287" cy="1084758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00315" y="4586288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52828" y="4876800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5813" y="59436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195813" y="3352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52729" y="3352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14938" y="3724275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33766" y="4632325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162454" y="37338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09906" y="5318125"/>
              <a:ext cx="41549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485657" y="5969000"/>
              <a:ext cx="30008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11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07963"/>
            <a:ext cx="8431213" cy="9874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Berylium" charset="0"/>
              </a:rPr>
              <a:t>Traveling Salesman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61350" cy="4714875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In the traveling salesman problem, a salesman must visit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n 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cities.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Salesman wishes to make a tour visiting each city exactly once and finishing at the city he started.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There is an integer cost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c(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+mj-lt"/>
              </a:rPr>
              <a:t>i,j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to travel from city </a:t>
            </a:r>
            <a:r>
              <a:rPr lang="en-US" altLang="en-US" sz="2400" b="1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to city 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j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For example, the salesman must travel                                         to</a:t>
            </a:r>
            <a:r>
              <a:rPr lang="en-US" altLang="en-US" sz="2400" b="1" i="1" dirty="0" smtClean="0">
                <a:solidFill>
                  <a:schemeClr val="tx1"/>
                </a:solidFill>
                <a:latin typeface="+mj-lt"/>
              </a:rPr>
              <a:t> a, b, c, 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locations.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Travel costs are given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184439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94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04800"/>
            <a:ext cx="88392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>
                <a:latin typeface="Berylium" charset="0"/>
              </a:rPr>
              <a:t>Optimization TSP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409700"/>
            <a:ext cx="7956550" cy="4057650"/>
          </a:xfrm>
        </p:spPr>
        <p:txBody>
          <a:bodyPr lIns="0" tIns="0" rIns="0" bIns="0"/>
          <a:lstStyle/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salesman wishes to make the tour whose total cost is minimum.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total cost is sum of the individual costs along the edges of the tour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In the example the                                                    minimum cost tour is                                                       a-c-b-d</a:t>
            </a:r>
          </a:p>
          <a:p>
            <a:pPr marL="431800" indent="-323850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cost of this tour is                                              1+2+1+3 = 7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429000"/>
            <a:ext cx="44323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334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3058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800" dirty="0" smtClean="0">
                <a:latin typeface="Berylium" charset="0"/>
              </a:rPr>
              <a:t>Decision TSP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53840"/>
            <a:ext cx="8610600" cy="4618640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The formal language: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TSP = {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n-US" altLang="en-US" sz="2400" i="1" dirty="0" err="1" smtClean="0">
                <a:solidFill>
                  <a:schemeClr val="tx1"/>
                </a:solidFill>
                <a:latin typeface="+mj-lt"/>
              </a:rPr>
              <a:t>G,c,k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&gt;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G=(V,E)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is a complete graph,                                   	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c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is a function from (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V 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x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V)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  <a:sym typeface="Symbol"/>
              </a:rPr>
              <a:t>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, 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∈ N and                                                                	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 has a traveling salesman tour with cost at most </a:t>
            </a:r>
            <a:r>
              <a:rPr lang="en-US" altLang="en-US" sz="2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G = ({a, b, c, d},{(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),..(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c,d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)}) 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a,b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4, 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a,c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1,…c(</a:t>
            </a:r>
            <a:r>
              <a:rPr lang="en-US" altLang="en-US" sz="2400" dirty="0" err="1" smtClean="0">
                <a:solidFill>
                  <a:schemeClr val="tx1"/>
                </a:solidFill>
                <a:latin typeface="+mj-lt"/>
              </a:rPr>
              <a:t>c,d</a:t>
            </a: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) = 5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solidFill>
                  <a:schemeClr val="tx1"/>
                </a:solidFill>
                <a:latin typeface="+mj-lt"/>
              </a:rPr>
              <a:t>Suppose k = 15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Can we verify the solution certificate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a,d,c,b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 - yes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a,d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d,c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c,b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+ c(</a:t>
            </a:r>
            <a:r>
              <a:rPr lang="en-US" altLang="en-US" sz="1800" dirty="0" err="1" smtClean="0">
                <a:solidFill>
                  <a:schemeClr val="tx1"/>
                </a:solidFill>
                <a:latin typeface="+mj-lt"/>
              </a:rPr>
              <a:t>b,a</a:t>
            </a: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) =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800" dirty="0" smtClean="0">
                <a:solidFill>
                  <a:schemeClr val="tx1"/>
                </a:solidFill>
                <a:latin typeface="+mj-lt"/>
              </a:rPr>
              <a:t>3 + 5 + 2 +4 = 14 &lt; 15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18986"/>
            <a:ext cx="3184439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0689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EBC22-4518-4E56-990A-D678FE89C3A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dirty="0" smtClean="0">
                <a:latin typeface="Berylium" charset="0"/>
              </a:rPr>
              <a:t>Prove TSP-Decision is NP-complete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58938"/>
            <a:ext cx="7956550" cy="4562475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1)  Show that TSP belongs to NP.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Given an instance of the problem the certificate is the sequence of </a:t>
            </a:r>
            <a:r>
              <a:rPr lang="en-US" altLang="en-US" sz="2400" i="1" dirty="0" smtClean="0">
                <a:latin typeface="+mj-lt"/>
              </a:rPr>
              <a:t>n</a:t>
            </a:r>
            <a:r>
              <a:rPr lang="en-US" altLang="en-US" sz="2400" dirty="0" smtClean="0">
                <a:latin typeface="+mj-lt"/>
              </a:rPr>
              <a:t> vertices (cities) in the tour.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The certifier (verification algorithm) checks that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this sequence contains each vertex exactly once,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sums up the edge costs and checks whether the sum is at most </a:t>
            </a:r>
            <a:r>
              <a:rPr lang="en-US" altLang="en-US" sz="2400" b="1" i="1" dirty="0" smtClean="0">
                <a:latin typeface="+mj-lt"/>
              </a:rPr>
              <a:t>k</a:t>
            </a:r>
            <a:r>
              <a:rPr lang="en-US" altLang="en-US" sz="2400" dirty="0" smtClean="0">
                <a:latin typeface="+mj-lt"/>
              </a:rPr>
              <a:t>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This process can be done in polynomial time.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>
                <a:latin typeface="+mj-lt"/>
              </a:rPr>
              <a:t>Therefore TSP-Decision is in NP</a:t>
            </a:r>
          </a:p>
        </p:txBody>
      </p:sp>
    </p:spTree>
    <p:extLst>
      <p:ext uri="{BB962C8B-B14F-4D97-AF65-F5344CB8AC3E}">
        <p14:creationId xmlns:p14="http://schemas.microsoft.com/office/powerpoint/2010/main" val="3503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365125"/>
          </a:xfrm>
        </p:spPr>
        <p:txBody>
          <a:bodyPr/>
          <a:lstStyle/>
          <a:p>
            <a:fld id="{A47EBC22-4518-4E56-990A-D678FE89C3A2}" type="slidenum">
              <a:rPr lang="en-US" smtClean="0"/>
              <a:t>65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460737" y="1568883"/>
            <a:ext cx="1600200" cy="1524000"/>
            <a:chOff x="4495800" y="1830280"/>
            <a:chExt cx="1600200" cy="1524000"/>
          </a:xfrm>
        </p:grpSpPr>
        <p:grpSp>
          <p:nvGrpSpPr>
            <p:cNvPr id="19" name="Group 18"/>
            <p:cNvGrpSpPr/>
            <p:nvPr/>
          </p:nvGrpSpPr>
          <p:grpSpPr>
            <a:xfrm>
              <a:off x="4495800" y="1830280"/>
              <a:ext cx="1600200" cy="1524000"/>
              <a:chOff x="685800" y="1828800"/>
              <a:chExt cx="1600200" cy="1524000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1408590" y="18288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81200" y="24384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401192" y="30480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685800" y="243988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</a:t>
                </a:r>
              </a:p>
            </p:txBody>
          </p:sp>
          <p:cxnSp>
            <p:nvCxnSpPr>
              <p:cNvPr id="24" name="Straight Connector 23"/>
              <p:cNvCxnSpPr>
                <a:stCxn id="23" idx="7"/>
                <a:endCxn id="20" idx="3"/>
              </p:cNvCxnSpPr>
              <p:nvPr/>
            </p:nvCxnSpPr>
            <p:spPr bwMode="auto">
              <a:xfrm flipV="1">
                <a:off x="945963" y="2088963"/>
                <a:ext cx="507264" cy="39555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endCxn id="21" idx="1"/>
              </p:cNvCxnSpPr>
              <p:nvPr/>
            </p:nvCxnSpPr>
            <p:spPr bwMode="auto">
              <a:xfrm>
                <a:off x="1661355" y="2121023"/>
                <a:ext cx="364482" cy="36201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22" idx="1"/>
              </p:cNvCxnSpPr>
              <p:nvPr/>
            </p:nvCxnSpPr>
            <p:spPr bwMode="auto">
              <a:xfrm>
                <a:off x="945963" y="2707448"/>
                <a:ext cx="499866" cy="3851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2" idx="7"/>
              </p:cNvCxnSpPr>
              <p:nvPr/>
            </p:nvCxnSpPr>
            <p:spPr bwMode="auto">
              <a:xfrm flipV="1">
                <a:off x="1661355" y="2691663"/>
                <a:ext cx="433780" cy="40097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stCxn id="23" idx="6"/>
              <a:endCxn id="21" idx="2"/>
            </p:cNvCxnSpPr>
            <p:nvPr/>
          </p:nvCxnSpPr>
          <p:spPr bwMode="auto">
            <a:xfrm flipV="1">
              <a:off x="4800600" y="2592280"/>
              <a:ext cx="990600" cy="1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4"/>
              <a:endCxn id="22" idx="0"/>
            </p:cNvCxnSpPr>
            <p:nvPr/>
          </p:nvCxnSpPr>
          <p:spPr bwMode="auto">
            <a:xfrm flipH="1">
              <a:off x="5363592" y="2135080"/>
              <a:ext cx="7398" cy="914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736270" y="2050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63592" y="22999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1</a:t>
              </a:r>
              <a:endParaRPr lang="en-US" sz="1200" i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01024" y="2888205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45854" y="2880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53596" y="209044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0</a:t>
              </a:r>
              <a:endParaRPr lang="en-US" sz="1200" i="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97665" y="259465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0" dirty="0" smtClean="0"/>
                <a:t>1</a:t>
              </a:r>
              <a:endParaRPr lang="en-US" sz="1200" i="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55225" y="108329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Ham-Cycle G</a:t>
            </a:r>
            <a:endParaRPr lang="en-US" i="0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113302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G’</a:t>
            </a:r>
            <a:endParaRPr lang="en-US" i="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362200" y="2412987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flipV="1">
            <a:off x="5257800" y="2312994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79472" y="1699757"/>
            <a:ext cx="182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</a:t>
            </a:r>
          </a:p>
          <a:p>
            <a:r>
              <a:rPr lang="en-US" i="0" dirty="0" smtClean="0"/>
              <a:t>&lt;G’, c, 0&gt;</a:t>
            </a:r>
          </a:p>
          <a:p>
            <a:r>
              <a:rPr lang="en-US" i="0" dirty="0" smtClean="0"/>
              <a:t>Yes</a:t>
            </a:r>
            <a:endParaRPr lang="en-US" i="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16426" y="1483401"/>
            <a:ext cx="1600200" cy="1524000"/>
            <a:chOff x="685800" y="1828800"/>
            <a:chExt cx="1600200" cy="1524000"/>
          </a:xfrm>
        </p:grpSpPr>
        <p:sp>
          <p:nvSpPr>
            <p:cNvPr id="48" name="Oval 47"/>
            <p:cNvSpPr/>
            <p:nvPr/>
          </p:nvSpPr>
          <p:spPr bwMode="auto">
            <a:xfrm>
              <a:off x="1408590" y="18288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981200" y="24384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1401192" y="30480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85800" y="243988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</a:p>
          </p:txBody>
        </p:sp>
        <p:cxnSp>
          <p:nvCxnSpPr>
            <p:cNvPr id="52" name="Straight Connector 51"/>
            <p:cNvCxnSpPr>
              <a:stCxn id="51" idx="7"/>
              <a:endCxn id="48" idx="3"/>
            </p:cNvCxnSpPr>
            <p:nvPr/>
          </p:nvCxnSpPr>
          <p:spPr bwMode="auto">
            <a:xfrm flipV="1">
              <a:off x="945963" y="2088963"/>
              <a:ext cx="507264" cy="39555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49" idx="1"/>
            </p:cNvCxnSpPr>
            <p:nvPr/>
          </p:nvCxnSpPr>
          <p:spPr bwMode="auto">
            <a:xfrm>
              <a:off x="1661355" y="2121023"/>
              <a:ext cx="364482" cy="36201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50" idx="1"/>
            </p:cNvCxnSpPr>
            <p:nvPr/>
          </p:nvCxnSpPr>
          <p:spPr bwMode="auto">
            <a:xfrm>
              <a:off x="945963" y="2707448"/>
              <a:ext cx="499866" cy="38518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0" idx="7"/>
            </p:cNvCxnSpPr>
            <p:nvPr/>
          </p:nvCxnSpPr>
          <p:spPr bwMode="auto">
            <a:xfrm flipV="1">
              <a:off x="1661355" y="2691663"/>
              <a:ext cx="433780" cy="40097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83753" y="3525175"/>
            <a:ext cx="1600200" cy="1524000"/>
            <a:chOff x="583753" y="3525175"/>
            <a:chExt cx="1600200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583753" y="3525175"/>
              <a:ext cx="1600200" cy="1524000"/>
              <a:chOff x="685800" y="1828800"/>
              <a:chExt cx="1600200" cy="152400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1408590" y="18288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981200" y="24384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401192" y="304800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d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685800" y="2439880"/>
                <a:ext cx="304800" cy="304800"/>
              </a:xfrm>
              <a:prstGeom prst="ellipse">
                <a:avLst/>
              </a:prstGeom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b</a:t>
                </a:r>
              </a:p>
            </p:txBody>
          </p:sp>
          <p:cxnSp>
            <p:nvCxnSpPr>
              <p:cNvPr id="13" name="Straight Connector 12"/>
              <p:cNvCxnSpPr>
                <a:endCxn id="10" idx="1"/>
              </p:cNvCxnSpPr>
              <p:nvPr/>
            </p:nvCxnSpPr>
            <p:spPr bwMode="auto">
              <a:xfrm>
                <a:off x="945963" y="2707448"/>
                <a:ext cx="499866" cy="38518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7"/>
              </p:cNvCxnSpPr>
              <p:nvPr/>
            </p:nvCxnSpPr>
            <p:spPr bwMode="auto">
              <a:xfrm flipV="1">
                <a:off x="1661355" y="2691663"/>
                <a:ext cx="433780" cy="40097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>
              <a:endCxn id="10" idx="0"/>
            </p:cNvCxnSpPr>
            <p:nvPr/>
          </p:nvCxnSpPr>
          <p:spPr bwMode="auto">
            <a:xfrm>
              <a:off x="1429102" y="3826768"/>
              <a:ext cx="22443" cy="917607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428064" y="3526655"/>
            <a:ext cx="1600200" cy="1524000"/>
            <a:chOff x="685800" y="1828800"/>
            <a:chExt cx="1600200" cy="1524000"/>
          </a:xfrm>
        </p:grpSpPr>
        <p:sp>
          <p:nvSpPr>
            <p:cNvPr id="59" name="Oval 58"/>
            <p:cNvSpPr/>
            <p:nvPr/>
          </p:nvSpPr>
          <p:spPr bwMode="auto">
            <a:xfrm>
              <a:off x="1408590" y="18288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981200" y="24384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401192" y="304800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85800" y="2439880"/>
              <a:ext cx="304800" cy="304800"/>
            </a:xfrm>
            <a:prstGeom prst="ellipse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b</a:t>
              </a:r>
            </a:p>
          </p:txBody>
        </p:sp>
        <p:cxnSp>
          <p:nvCxnSpPr>
            <p:cNvPr id="63" name="Straight Connector 62"/>
            <p:cNvCxnSpPr>
              <a:endCxn id="61" idx="1"/>
            </p:cNvCxnSpPr>
            <p:nvPr/>
          </p:nvCxnSpPr>
          <p:spPr bwMode="auto">
            <a:xfrm>
              <a:off x="945963" y="2707448"/>
              <a:ext cx="499866" cy="38518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1" idx="7"/>
            </p:cNvCxnSpPr>
            <p:nvPr/>
          </p:nvCxnSpPr>
          <p:spPr bwMode="auto">
            <a:xfrm flipV="1">
              <a:off x="1661355" y="2691663"/>
              <a:ext cx="433780" cy="40097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 bwMode="auto">
          <a:xfrm flipV="1">
            <a:off x="3773688" y="4285571"/>
            <a:ext cx="990600" cy="14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0" idx="1"/>
          </p:cNvCxnSpPr>
          <p:nvPr/>
        </p:nvCxnSpPr>
        <p:spPr bwMode="auto">
          <a:xfrm>
            <a:off x="4415670" y="3786822"/>
            <a:ext cx="352431" cy="39407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 bwMode="auto">
          <a:xfrm flipV="1">
            <a:off x="3732864" y="3804082"/>
            <a:ext cx="433142" cy="3523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4295856" y="3855004"/>
            <a:ext cx="22443" cy="9176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10791" y="45134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2" name="TextBox 71"/>
          <p:cNvSpPr txBox="1"/>
          <p:nvPr/>
        </p:nvSpPr>
        <p:spPr>
          <a:xfrm>
            <a:off x="4600446" y="45134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3" name="TextBox 72"/>
          <p:cNvSpPr txBox="1"/>
          <p:nvPr/>
        </p:nvSpPr>
        <p:spPr>
          <a:xfrm>
            <a:off x="4273910" y="42668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0</a:t>
            </a:r>
            <a:endParaRPr lang="en-US" sz="1200" i="0" dirty="0"/>
          </a:p>
        </p:txBody>
      </p:sp>
      <p:sp>
        <p:nvSpPr>
          <p:cNvPr id="74" name="TextBox 73"/>
          <p:cNvSpPr txBox="1"/>
          <p:nvPr/>
        </p:nvSpPr>
        <p:spPr>
          <a:xfrm>
            <a:off x="3949435" y="40810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sp>
        <p:nvSpPr>
          <p:cNvPr id="75" name="TextBox 74"/>
          <p:cNvSpPr txBox="1"/>
          <p:nvPr/>
        </p:nvSpPr>
        <p:spPr>
          <a:xfrm>
            <a:off x="3762979" y="37868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sp>
        <p:nvSpPr>
          <p:cNvPr id="76" name="TextBox 75"/>
          <p:cNvSpPr txBox="1"/>
          <p:nvPr/>
        </p:nvSpPr>
        <p:spPr>
          <a:xfrm>
            <a:off x="4591885" y="38040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dirty="0" smtClean="0"/>
              <a:t>1</a:t>
            </a:r>
            <a:endParaRPr lang="en-US" sz="1200" i="0" dirty="0"/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2362200" y="4308531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 bwMode="auto">
          <a:xfrm flipV="1">
            <a:off x="5181600" y="4279415"/>
            <a:ext cx="990600" cy="5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90569" y="3771583"/>
            <a:ext cx="1826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TSP-Decision </a:t>
            </a:r>
          </a:p>
          <a:p>
            <a:r>
              <a:rPr lang="en-US" i="0" dirty="0" smtClean="0"/>
              <a:t>&lt;G’, c, 0&gt;</a:t>
            </a:r>
          </a:p>
          <a:p>
            <a:r>
              <a:rPr lang="en-US" i="0" dirty="0" smtClean="0"/>
              <a:t>No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38438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311650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2) Prove that TSP is NP-hard.  We can show that   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			Ham-cycle ≤ </a:t>
            </a:r>
            <a:r>
              <a:rPr lang="en-US" altLang="en-US" sz="2000" baseline="-33000" dirty="0" smtClean="0">
                <a:latin typeface="+mj-lt"/>
              </a:rPr>
              <a:t>p</a:t>
            </a:r>
            <a:r>
              <a:rPr lang="en-US" altLang="en-US" sz="2000" dirty="0" smtClean="0">
                <a:latin typeface="+mj-lt"/>
              </a:rPr>
              <a:t> TSP.         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   where Ham-cycle </a:t>
            </a:r>
            <a:r>
              <a:rPr lang="en-US" altLang="en-US" sz="2000" dirty="0" smtClean="0">
                <a:latin typeface="+mj-lt"/>
                <a:sym typeface="Symbol"/>
              </a:rPr>
              <a:t> NP-Complete</a:t>
            </a:r>
            <a:endParaRPr lang="en-US" altLang="en-US" sz="2000" dirty="0" smtClean="0">
              <a:latin typeface="+mj-lt"/>
            </a:endParaRP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Let </a:t>
            </a:r>
            <a:r>
              <a:rPr lang="en-US" altLang="en-US" sz="2000" i="1" dirty="0" smtClean="0">
                <a:latin typeface="+mj-lt"/>
              </a:rPr>
              <a:t>G=(V,E)</a:t>
            </a:r>
            <a:r>
              <a:rPr lang="en-US" altLang="en-US" sz="2000" dirty="0" smtClean="0">
                <a:latin typeface="+mj-lt"/>
              </a:rPr>
              <a:t> be an instance of Ham-cycle.  We construct an instance of TSP as follows          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Form the complete graph </a:t>
            </a:r>
            <a:r>
              <a:rPr lang="en-US" altLang="en-US" sz="2000" i="1" dirty="0" smtClean="0">
                <a:latin typeface="+mj-lt"/>
              </a:rPr>
              <a:t>G' = (V,E')</a:t>
            </a:r>
            <a:r>
              <a:rPr lang="en-US" altLang="en-US" sz="2000" dirty="0" smtClean="0">
                <a:latin typeface="+mj-lt"/>
              </a:rPr>
              <a:t> 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where </a:t>
            </a:r>
            <a:r>
              <a:rPr lang="en-US" altLang="en-US" sz="2000" i="1" dirty="0" smtClean="0">
                <a:latin typeface="+mj-lt"/>
              </a:rPr>
              <a:t>E' = { (</a:t>
            </a:r>
            <a:r>
              <a:rPr lang="en-US" altLang="en-US" sz="2000" i="1" dirty="0" err="1" smtClean="0">
                <a:latin typeface="+mj-lt"/>
              </a:rPr>
              <a:t>i,j</a:t>
            </a:r>
            <a:r>
              <a:rPr lang="en-US" altLang="en-US" sz="2000" i="1" dirty="0" smtClean="0">
                <a:latin typeface="+mj-lt"/>
              </a:rPr>
              <a:t>) : </a:t>
            </a:r>
            <a:r>
              <a:rPr lang="en-US" altLang="en-US" sz="2000" i="1" dirty="0" err="1" smtClean="0">
                <a:latin typeface="+mj-lt"/>
              </a:rPr>
              <a:t>i</a:t>
            </a:r>
            <a:r>
              <a:rPr lang="en-US" altLang="en-US" sz="2000" i="1" dirty="0" smtClean="0">
                <a:latin typeface="+mj-lt"/>
              </a:rPr>
              <a:t>, j </a:t>
            </a:r>
            <a:r>
              <a:rPr lang="en-US" altLang="en-US" sz="2000" i="1" dirty="0" smtClean="0">
                <a:latin typeface="+mj-lt"/>
                <a:cs typeface="Tahoma" pitchFamily="34" charset="0"/>
              </a:rPr>
              <a:t>∈ </a:t>
            </a:r>
            <a:r>
              <a:rPr lang="en-US" altLang="en-US" sz="2000" i="1" dirty="0" smtClean="0">
                <a:latin typeface="+mj-lt"/>
              </a:rPr>
              <a:t>V and </a:t>
            </a:r>
            <a:r>
              <a:rPr lang="en-US" altLang="en-US" sz="2000" i="1" dirty="0" err="1" smtClean="0">
                <a:latin typeface="+mj-lt"/>
              </a:rPr>
              <a:t>i≠j</a:t>
            </a:r>
            <a:r>
              <a:rPr lang="en-US" altLang="en-US" sz="2000" i="1" dirty="0" smtClean="0">
                <a:latin typeface="+mj-lt"/>
              </a:rPr>
              <a:t>}</a:t>
            </a:r>
            <a:r>
              <a:rPr lang="en-US" altLang="en-US" sz="2000" dirty="0" smtClean="0">
                <a:latin typeface="+mj-lt"/>
              </a:rPr>
              <a:t> and          </a:t>
            </a:r>
          </a:p>
          <a:p>
            <a:pPr marL="863600" lvl="1" indent="-287338" eaLnBrk="1" hangingPunct="1">
              <a:lnSpc>
                <a:spcPct val="117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Define the cost function </a:t>
            </a:r>
            <a:r>
              <a:rPr lang="en-US" altLang="en-US" sz="2000" i="1" dirty="0" smtClean="0">
                <a:latin typeface="+mj-lt"/>
              </a:rPr>
              <a:t>c </a:t>
            </a:r>
            <a:r>
              <a:rPr lang="en-US" altLang="en-US" sz="2000" dirty="0" smtClean="0">
                <a:latin typeface="+mj-lt"/>
              </a:rPr>
              <a:t>by  </a:t>
            </a:r>
            <a:r>
              <a:rPr lang="en-US" altLang="en-US" sz="2000" i="1" dirty="0" smtClean="0">
                <a:latin typeface="+mj-lt"/>
              </a:rPr>
              <a:t>c(</a:t>
            </a:r>
            <a:r>
              <a:rPr lang="en-US" altLang="en-US" sz="2000" i="1" dirty="0" err="1" smtClean="0">
                <a:latin typeface="+mj-lt"/>
              </a:rPr>
              <a:t>i,j</a:t>
            </a:r>
            <a:r>
              <a:rPr lang="en-US" altLang="en-US" sz="2000" i="1" dirty="0" smtClean="0">
                <a:latin typeface="+mj-lt"/>
              </a:rPr>
              <a:t>) = { 0 if (</a:t>
            </a:r>
            <a:r>
              <a:rPr lang="en-US" altLang="en-US" sz="2000" i="1" dirty="0" err="1" smtClean="0">
                <a:latin typeface="+mj-lt"/>
              </a:rPr>
              <a:t>i,j</a:t>
            </a:r>
            <a:r>
              <a:rPr lang="en-US" altLang="en-US" sz="2000" i="1" dirty="0" smtClean="0">
                <a:latin typeface="+mj-lt"/>
              </a:rPr>
              <a:t>) ∈ E, 1 if (</a:t>
            </a:r>
            <a:r>
              <a:rPr lang="en-US" altLang="en-US" sz="2000" i="1" dirty="0" err="1" smtClean="0">
                <a:latin typeface="+mj-lt"/>
              </a:rPr>
              <a:t>i,j</a:t>
            </a:r>
            <a:r>
              <a:rPr lang="en-US" altLang="en-US" sz="2000" i="1" dirty="0" smtClean="0">
                <a:latin typeface="+mj-lt"/>
              </a:rPr>
              <a:t>) ∉ E }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The </a:t>
            </a:r>
            <a:r>
              <a:rPr lang="en-US" altLang="en-US" sz="2000" dirty="0">
                <a:latin typeface="+mj-lt"/>
              </a:rPr>
              <a:t>instance of TSP is then </a:t>
            </a:r>
            <a:r>
              <a:rPr lang="en-US" altLang="en-US" sz="2000" i="1" dirty="0">
                <a:latin typeface="+mj-lt"/>
              </a:rPr>
              <a:t>&lt;G',c,0&gt; </a:t>
            </a:r>
            <a:r>
              <a:rPr lang="en-US" altLang="en-US" sz="2000" dirty="0">
                <a:latin typeface="+mj-lt"/>
              </a:rPr>
              <a:t>which is easily formed in polynomial time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By proving 2) TSP-Decision is NP-Hard.  Since 1) held too then we have shown that TSP-Decision is NP-Complete</a:t>
            </a:r>
            <a:endParaRPr lang="en-US" altLang="en-US" sz="2000" dirty="0">
              <a:latin typeface="+mj-lt"/>
            </a:endParaRPr>
          </a:p>
          <a:p>
            <a:pPr marL="576262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i="1" dirty="0" smtClean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063625"/>
          </a:xfrm>
        </p:spPr>
        <p:txBody>
          <a:bodyPr lIns="0" tIns="0" rIns="0" bIns="0"/>
          <a:lstStyle/>
          <a:p>
            <a:pPr eaLnBrk="1" hangingPunct="1">
              <a:lnSpc>
                <a:spcPct val="104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3200" dirty="0" smtClean="0">
                <a:latin typeface="Berylium" charset="0"/>
              </a:rPr>
              <a:t>Prove TSP-Decision is NP-complete</a:t>
            </a:r>
          </a:p>
        </p:txBody>
      </p:sp>
    </p:spTree>
    <p:extLst>
      <p:ext uri="{BB962C8B-B14F-4D97-AF65-F5344CB8AC3E}">
        <p14:creationId xmlns:p14="http://schemas.microsoft.com/office/powerpoint/2010/main" val="2657783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495" y="1676400"/>
            <a:ext cx="7958138" cy="4957763"/>
          </a:xfrm>
        </p:spPr>
        <p:txBody>
          <a:bodyPr lIns="0" tIns="0" rIns="0" bIns="0"/>
          <a:lstStyle/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Suppose the graph </a:t>
            </a:r>
            <a:r>
              <a:rPr lang="en-US" altLang="en-US" sz="2000" b="1" i="1" dirty="0" smtClean="0">
                <a:latin typeface="+mj-lt"/>
              </a:rPr>
              <a:t>G </a:t>
            </a:r>
            <a:r>
              <a:rPr lang="en-US" altLang="en-US" sz="2000" dirty="0" smtClean="0">
                <a:latin typeface="+mj-lt"/>
              </a:rPr>
              <a:t>has a Hamiltonian cycle </a:t>
            </a:r>
            <a:r>
              <a:rPr lang="en-US" altLang="en-US" sz="2000" b="1" i="1" dirty="0" smtClean="0">
                <a:latin typeface="+mj-lt"/>
              </a:rPr>
              <a:t>h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Each edge in </a:t>
            </a:r>
            <a:r>
              <a:rPr lang="en-US" altLang="en-US" sz="2000" b="1" i="1" dirty="0" smtClean="0">
                <a:latin typeface="+mj-lt"/>
              </a:rPr>
              <a:t>h</a:t>
            </a:r>
            <a:r>
              <a:rPr lang="en-US" altLang="en-US" sz="2000" dirty="0" smtClean="0">
                <a:latin typeface="+mj-lt"/>
              </a:rPr>
              <a:t> belongs to </a:t>
            </a:r>
            <a:r>
              <a:rPr lang="en-US" altLang="en-US" sz="2000" b="1" i="1" dirty="0" smtClean="0">
                <a:latin typeface="+mj-lt"/>
              </a:rPr>
              <a:t>E</a:t>
            </a:r>
            <a:r>
              <a:rPr lang="en-US" altLang="en-US" sz="2000" dirty="0" smtClean="0">
                <a:latin typeface="+mj-lt"/>
              </a:rPr>
              <a:t> and thus has a cost 0 in </a:t>
            </a:r>
            <a:r>
              <a:rPr lang="en-US" altLang="en-US" sz="2000" b="1" i="1" dirty="0" smtClean="0">
                <a:latin typeface="+mj-lt"/>
              </a:rPr>
              <a:t>G‘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>
                <a:latin typeface="+mj-lt"/>
              </a:rPr>
              <a:t>Thus</a:t>
            </a:r>
            <a:r>
              <a:rPr lang="en-US" altLang="en-US" sz="2000" b="1" i="1" dirty="0" smtClean="0">
                <a:latin typeface="+mj-lt"/>
              </a:rPr>
              <a:t> h</a:t>
            </a:r>
            <a:r>
              <a:rPr lang="en-US" altLang="en-US" sz="2000" dirty="0" smtClean="0">
                <a:latin typeface="+mj-lt"/>
              </a:rPr>
              <a:t> is a tour in </a:t>
            </a:r>
            <a:r>
              <a:rPr lang="en-US" altLang="en-US" sz="2000" b="1" i="1" dirty="0" smtClean="0">
                <a:latin typeface="+mj-lt"/>
              </a:rPr>
              <a:t>G'</a:t>
            </a:r>
            <a:r>
              <a:rPr lang="en-US" altLang="en-US" sz="2000" dirty="0" smtClean="0">
                <a:latin typeface="+mj-lt"/>
              </a:rPr>
              <a:t> with cost 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9495" y="3276600"/>
            <a:ext cx="7772400" cy="404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Conversely suppose that graph </a:t>
            </a:r>
            <a:r>
              <a:rPr lang="en-US" altLang="en-US" sz="2000" b="1" i="1" kern="0" dirty="0" smtClean="0">
                <a:latin typeface="+mj-lt"/>
              </a:rPr>
              <a:t>G'</a:t>
            </a:r>
            <a:r>
              <a:rPr lang="en-US" altLang="en-US" sz="2000" i="0" kern="0" dirty="0" smtClean="0">
                <a:latin typeface="+mj-lt"/>
              </a:rPr>
              <a:t> has a tour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of cost at most 0.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Since the cost of edges in </a:t>
            </a:r>
            <a:r>
              <a:rPr lang="en-US" altLang="en-US" sz="2000" b="1" i="1" kern="0" dirty="0" smtClean="0">
                <a:latin typeface="+mj-lt"/>
              </a:rPr>
              <a:t>E'</a:t>
            </a:r>
            <a:r>
              <a:rPr lang="en-US" altLang="en-US" sz="2000" i="0" kern="0" dirty="0" smtClean="0">
                <a:latin typeface="+mj-lt"/>
              </a:rPr>
              <a:t> are 0 and 1, the cost of tour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is exactly 0 and each edge on the tour must have cost 0.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Thus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contains only edges in </a:t>
            </a:r>
            <a:r>
              <a:rPr lang="en-US" altLang="en-US" sz="2000" b="1" i="1" kern="0" dirty="0" smtClean="0">
                <a:latin typeface="+mj-lt"/>
              </a:rPr>
              <a:t>E</a:t>
            </a:r>
            <a:r>
              <a:rPr lang="en-US" altLang="en-US" sz="2000" i="0" kern="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i="0" kern="0" dirty="0" smtClean="0">
                <a:latin typeface="+mj-lt"/>
              </a:rPr>
              <a:t>Hence we conclude that </a:t>
            </a:r>
            <a:r>
              <a:rPr lang="en-US" altLang="en-US" sz="2000" b="1" i="1" kern="0" dirty="0" smtClean="0">
                <a:latin typeface="+mj-lt"/>
              </a:rPr>
              <a:t>h'</a:t>
            </a:r>
            <a:r>
              <a:rPr lang="en-US" altLang="en-US" sz="2000" i="0" kern="0" dirty="0" smtClean="0">
                <a:latin typeface="+mj-lt"/>
              </a:rPr>
              <a:t> is a Hamiltonian cycle in graph </a:t>
            </a:r>
            <a:r>
              <a:rPr lang="en-US" altLang="en-US" sz="2000" b="1" i="1" kern="0" dirty="0" smtClean="0">
                <a:latin typeface="+mj-lt"/>
              </a:rPr>
              <a:t>G</a:t>
            </a:r>
            <a:r>
              <a:rPr lang="en-US" altLang="en-US" sz="2000" i="0" kern="0" dirty="0" smtClean="0">
                <a:latin typeface="+mj-lt"/>
              </a:rPr>
              <a:t>.</a:t>
            </a: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b="1" i="0" kern="0" dirty="0">
              <a:latin typeface="+mj-lt"/>
            </a:endParaRPr>
          </a:p>
          <a:p>
            <a:pPr marL="508000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i="0" dirty="0" smtClean="0">
                <a:latin typeface="+mj-lt"/>
              </a:rPr>
              <a:t>By </a:t>
            </a:r>
            <a:r>
              <a:rPr lang="en-US" altLang="en-US" sz="2000" b="1" i="0" dirty="0">
                <a:latin typeface="+mj-lt"/>
              </a:rPr>
              <a:t>proving 2) TSP-Decision is NP-Hard.  Since 1) held too then we have shown that TSP-Decision is NP-Complete</a:t>
            </a:r>
          </a:p>
          <a:p>
            <a:pPr marL="576262" lvl="1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  <a:p>
            <a:pPr marL="107950" indent="0" eaLnBrk="1" hangingPunct="1">
              <a:lnSpc>
                <a:spcPct val="117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i="0" kern="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95" y="497840"/>
            <a:ext cx="8229600" cy="7620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We now show that graph </a:t>
            </a:r>
            <a:r>
              <a:rPr lang="en-US" altLang="en-US" sz="2400" b="1" i="1" dirty="0">
                <a:solidFill>
                  <a:schemeClr val="tx1"/>
                </a:solidFill>
              </a:rPr>
              <a:t>G</a:t>
            </a:r>
            <a:r>
              <a:rPr lang="en-US" altLang="en-US" sz="2400" dirty="0">
                <a:solidFill>
                  <a:schemeClr val="tx1"/>
                </a:solidFill>
              </a:rPr>
              <a:t> has a Hamiltonian cycle if </a:t>
            </a:r>
            <a:r>
              <a:rPr lang="en-US" altLang="en-US" sz="2400" dirty="0" smtClean="0">
                <a:solidFill>
                  <a:schemeClr val="tx1"/>
                </a:solidFill>
              </a:rPr>
              <a:t>and only </a:t>
            </a:r>
            <a:r>
              <a:rPr lang="en-US" altLang="en-US" sz="2400" dirty="0">
                <a:solidFill>
                  <a:schemeClr val="tx1"/>
                </a:solidFill>
              </a:rPr>
              <a:t>if graph </a:t>
            </a:r>
            <a:r>
              <a:rPr lang="en-US" altLang="en-US" sz="2400" b="1" i="1" dirty="0">
                <a:solidFill>
                  <a:schemeClr val="tx1"/>
                </a:solidFill>
              </a:rPr>
              <a:t>G'</a:t>
            </a:r>
            <a:r>
              <a:rPr lang="en-US" altLang="en-US" sz="2400" dirty="0">
                <a:solidFill>
                  <a:schemeClr val="tx1"/>
                </a:solidFill>
              </a:rPr>
              <a:t> has a tour of cost at most 0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8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SUBSET-SUM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he-IL" sz="2800" dirty="0">
                <a:solidFill>
                  <a:schemeClr val="hlink"/>
                </a:solidFill>
              </a:rPr>
              <a:t>Instance</a:t>
            </a:r>
            <a:r>
              <a:rPr lang="en-US" altLang="he-IL" sz="2800" dirty="0"/>
              <a:t>: </a:t>
            </a:r>
            <a:r>
              <a:rPr lang="en-US" altLang="he-IL" sz="2800" dirty="0">
                <a:solidFill>
                  <a:schemeClr val="tx1"/>
                </a:solidFill>
              </a:rPr>
              <a:t>A set of numbers denoted S and a target number t.</a:t>
            </a:r>
          </a:p>
          <a:p>
            <a:pPr>
              <a:buFontTx/>
              <a:buNone/>
            </a:pPr>
            <a:r>
              <a:rPr lang="en-US" altLang="he-IL" sz="2800" dirty="0">
                <a:solidFill>
                  <a:schemeClr val="tx1"/>
                </a:solidFill>
              </a:rPr>
              <a:t>Problem: To decide if there exists a subset </a:t>
            </a:r>
            <a:r>
              <a:rPr lang="en-US" altLang="he-IL" sz="2800" dirty="0" smtClean="0">
                <a:solidFill>
                  <a:schemeClr val="tx1"/>
                </a:solidFill>
              </a:rPr>
              <a:t>S’ 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 S</a:t>
            </a:r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, s.t </a:t>
            </a:r>
            <a:r>
              <a:rPr lang="en-US" altLang="he-IL" sz="2800" baseline="-25000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S’</a:t>
            </a:r>
            <a:r>
              <a:rPr lang="en-US" altLang="he-IL" sz="2800" dirty="0" err="1" smtClean="0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=t.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SUBSET-SUM is in NP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he-IL" dirty="0">
                <a:solidFill>
                  <a:schemeClr val="tx1"/>
                </a:solidFill>
              </a:rPr>
              <a:t>On input </a:t>
            </a:r>
            <a:r>
              <a:rPr lang="en-US" altLang="he-IL" dirty="0" smtClean="0">
                <a:solidFill>
                  <a:schemeClr val="tx1"/>
                </a:solidFill>
              </a:rPr>
              <a:t>S , t</a:t>
            </a:r>
            <a:r>
              <a:rPr lang="en-US" altLang="he-IL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he-IL" dirty="0">
                <a:solidFill>
                  <a:schemeClr val="tx1"/>
                </a:solidFill>
              </a:rPr>
              <a:t>Guess </a:t>
            </a:r>
            <a:r>
              <a:rPr lang="en-US" altLang="he-IL" sz="2800" dirty="0" smtClean="0">
                <a:solidFill>
                  <a:schemeClr val="tx1"/>
                </a:solidFill>
              </a:rPr>
              <a:t>S’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</a:t>
            </a:r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S</a:t>
            </a:r>
          </a:p>
          <a:p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Accept </a:t>
            </a:r>
            <a:r>
              <a:rPr lang="en-US" altLang="he-IL" sz="2800" dirty="0" err="1">
                <a:solidFill>
                  <a:schemeClr val="tx1"/>
                </a:solidFill>
                <a:sym typeface="Symbol" pitchFamily="18" charset="2"/>
              </a:rPr>
              <a:t>iff</a:t>
            </a:r>
            <a:r>
              <a:rPr lang="en-US" altLang="he-IL" sz="2800" dirty="0">
                <a:solidFill>
                  <a:schemeClr val="tx1"/>
                </a:solidFill>
                <a:sym typeface="Symbol" pitchFamily="18" charset="2"/>
              </a:rPr>
              <a:t> </a:t>
            </a:r>
            <a:r>
              <a:rPr lang="en-US" altLang="he-IL" sz="2800" baseline="-25000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baseline="-25000" dirty="0" err="1" smtClean="0">
                <a:solidFill>
                  <a:schemeClr val="tx1"/>
                </a:solidFill>
                <a:sym typeface="Symbol" pitchFamily="18" charset="2"/>
              </a:rPr>
              <a:t>S’</a:t>
            </a:r>
            <a:r>
              <a:rPr lang="en-US" altLang="he-IL" sz="2800" dirty="0" err="1" smtClean="0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he-IL" sz="2800" dirty="0" smtClean="0">
                <a:solidFill>
                  <a:schemeClr val="tx1"/>
                </a:solidFill>
                <a:sym typeface="Symbol" pitchFamily="18" charset="2"/>
              </a:rPr>
              <a:t>=t.</a:t>
            </a:r>
            <a:endParaRPr lang="en-US" altLang="he-IL" sz="2800" dirty="0">
              <a:solidFill>
                <a:schemeClr val="tx1"/>
              </a:solidFill>
              <a:sym typeface="Symbol" pitchFamily="18" charset="2"/>
            </a:endParaRPr>
          </a:p>
          <a:p>
            <a:endParaRPr lang="en-US" altLang="he-IL" sz="28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</a:rPr>
              <a:t>The length of the certificate: O(n) (n=|S|)</a:t>
            </a:r>
          </a:p>
          <a:p>
            <a:pPr>
              <a:buFontTx/>
              <a:buNone/>
            </a:pPr>
            <a:r>
              <a:rPr lang="en-US" altLang="he-IL" sz="2400" dirty="0">
                <a:solidFill>
                  <a:schemeClr val="tx1"/>
                </a:solidFill>
              </a:rPr>
              <a:t>Time complexity: O(n)</a:t>
            </a:r>
            <a:endParaRPr lang="en-US" altLang="he-IL" sz="2800" dirty="0">
              <a:solidFill>
                <a:schemeClr val="tx1"/>
              </a:solidFill>
            </a:endParaRPr>
          </a:p>
          <a:p>
            <a:endParaRPr lang="en-US" altLang="he-IL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752F93-1B1A-43BA-8E21-08960A3A42D9}" type="slidenum">
              <a:rPr lang="en-US" altLang="en-US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5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C6BF1-08E0-4773-8536-A7A9BA9984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 smtClean="0"/>
              <a:t>Shortest Path given </a:t>
            </a:r>
            <a:r>
              <a:rPr lang="en-US" altLang="en-US" sz="2400" dirty="0"/>
              <a:t>G </a:t>
            </a:r>
            <a:r>
              <a:rPr lang="en-US" altLang="en-US" sz="2400" dirty="0" smtClean="0"/>
              <a:t>=(V,E) and w(</a:t>
            </a:r>
            <a:r>
              <a:rPr lang="en-US" altLang="en-US" sz="2400" dirty="0" err="1" smtClean="0"/>
              <a:t>u,v</a:t>
            </a:r>
            <a:r>
              <a:rPr lang="en-US" altLang="en-US" sz="2400" dirty="0" smtClean="0"/>
              <a:t>) edge weights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00B050"/>
                </a:solidFill>
              </a:rPr>
              <a:t>Optimization</a:t>
            </a:r>
            <a:r>
              <a:rPr lang="en-US" altLang="en-US" sz="2000" dirty="0" smtClean="0"/>
              <a:t>: What is the minimum total weight of all paths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G? </a:t>
            </a:r>
            <a:r>
              <a:rPr lang="en-US" altLang="en-US" sz="2000" dirty="0" smtClean="0">
                <a:solidFill>
                  <a:srgbClr val="00B050"/>
                </a:solidFill>
              </a:rPr>
              <a:t>17</a:t>
            </a:r>
            <a:endParaRPr lang="en-US" altLang="en-US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Decision</a:t>
            </a:r>
            <a:r>
              <a:rPr lang="en-US" altLang="en-US" sz="2000" dirty="0" smtClean="0"/>
              <a:t>: Does there exists a path </a:t>
            </a:r>
            <a:r>
              <a:rPr lang="en-US" altLang="en-US" sz="2000" dirty="0"/>
              <a:t>between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and </a:t>
            </a:r>
            <a:r>
              <a:rPr lang="en-US" altLang="en-US" sz="2000" dirty="0" smtClean="0"/>
              <a:t>E </a:t>
            </a:r>
            <a:r>
              <a:rPr lang="en-US" altLang="en-US" sz="2000" dirty="0" smtClean="0"/>
              <a:t>with total weight at most </a:t>
            </a:r>
            <a:r>
              <a:rPr lang="en-US" altLang="en-US" sz="2000" dirty="0" smtClean="0"/>
              <a:t>20?  </a:t>
            </a:r>
            <a:r>
              <a:rPr lang="en-US" altLang="en-US" sz="2000" dirty="0" smtClean="0">
                <a:solidFill>
                  <a:srgbClr val="7030A0"/>
                </a:solidFill>
              </a:rPr>
              <a:t>YES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55979" y="3321170"/>
            <a:ext cx="3924383" cy="2675746"/>
            <a:chOff x="2400315" y="3124200"/>
            <a:chExt cx="5214923" cy="35052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5384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014912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7181850" y="3810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5384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014912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181850" y="5410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776662" y="60960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776662" y="3124200"/>
              <a:ext cx="433388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4" name="AutoShape 12"/>
            <p:cNvCxnSpPr>
              <a:cxnSpLocks noChangeShapeType="1"/>
              <a:stCxn id="13" idx="5"/>
              <a:endCxn id="7" idx="1"/>
            </p:cNvCxnSpPr>
            <p:nvPr/>
          </p:nvCxnSpPr>
          <p:spPr bwMode="auto">
            <a:xfrm>
              <a:off x="414684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13" idx="3"/>
              <a:endCxn id="6" idx="7"/>
            </p:cNvCxnSpPr>
            <p:nvPr/>
          </p:nvCxnSpPr>
          <p:spPr bwMode="auto">
            <a:xfrm flipH="1">
              <a:off x="2908599" y="3598865"/>
              <a:ext cx="931267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2987278" y="4076700"/>
              <a:ext cx="201215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5"/>
            <p:cNvCxnSpPr>
              <a:cxnSpLocks noChangeShapeType="1"/>
              <a:stCxn id="9" idx="0"/>
              <a:endCxn id="6" idx="4"/>
            </p:cNvCxnSpPr>
            <p:nvPr/>
          </p:nvCxnSpPr>
          <p:spPr bwMode="auto">
            <a:xfrm flipV="1">
              <a:off x="27551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6"/>
            <p:cNvCxnSpPr>
              <a:cxnSpLocks noChangeShapeType="1"/>
              <a:stCxn id="9" idx="5"/>
              <a:endCxn id="12" idx="1"/>
            </p:cNvCxnSpPr>
            <p:nvPr/>
          </p:nvCxnSpPr>
          <p:spPr bwMode="auto">
            <a:xfrm>
              <a:off x="290859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7"/>
            <p:cNvCxnSpPr>
              <a:cxnSpLocks noChangeShapeType="1"/>
              <a:stCxn id="12" idx="7"/>
              <a:endCxn id="10" idx="3"/>
            </p:cNvCxnSpPr>
            <p:nvPr/>
          </p:nvCxnSpPr>
          <p:spPr bwMode="auto">
            <a:xfrm flipV="1">
              <a:off x="4146849" y="5884865"/>
              <a:ext cx="931267" cy="2698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5231606" y="4362450"/>
              <a:ext cx="0" cy="1028700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5463778" y="40767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5463778" y="5676900"/>
              <a:ext cx="170259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1"/>
            <p:cNvCxnSpPr>
              <a:cxnSpLocks noChangeShapeType="1"/>
              <a:stCxn id="12" idx="0"/>
              <a:endCxn id="6" idx="5"/>
            </p:cNvCxnSpPr>
            <p:nvPr/>
          </p:nvCxnSpPr>
          <p:spPr bwMode="auto">
            <a:xfrm rot="5400000" flipH="1">
              <a:off x="2554835" y="4638429"/>
              <a:ext cx="1792287" cy="1084758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00315" y="4586288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452828" y="4876800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95813" y="59436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195813" y="3352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552729" y="3352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814938" y="3724275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233766" y="4632325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162454" y="37338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09906" y="5318125"/>
              <a:ext cx="415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485657" y="5969000"/>
              <a:ext cx="30008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3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Examples of </a:t>
            </a:r>
            <a:r>
              <a:rPr lang="en-US" altLang="zh-TW" dirty="0">
                <a:ea typeface="新細明體" pitchFamily="18" charset="-120"/>
              </a:rPr>
              <a:t>SUBSET-SUM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792924-E277-4B9E-8A0B-14E22A19A502}" type="slidenum">
              <a:rPr lang="en-US" altLang="en-US"/>
              <a:pPr/>
              <a:t>70</a:t>
            </a:fld>
            <a:endParaRPr lang="en-US" altLang="en-US"/>
          </a:p>
        </p:txBody>
      </p:sp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56138"/>
              </p:ext>
            </p:extLst>
          </p:nvPr>
        </p:nvGraphicFramePr>
        <p:xfrm>
          <a:off x="531813" y="1925638"/>
          <a:ext cx="48164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92" name="Equation" r:id="rId3" imgW="2019240" imgH="253800" progId="Equation.3">
                  <p:embed/>
                </p:oleObj>
              </mc:Choice>
              <mc:Fallback>
                <p:oleObj name="Equation" r:id="rId3" imgW="2019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925638"/>
                        <a:ext cx="48164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155257"/>
              </p:ext>
            </p:extLst>
          </p:nvPr>
        </p:nvGraphicFramePr>
        <p:xfrm>
          <a:off x="746125" y="2693988"/>
          <a:ext cx="4852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93" name="Equation" r:id="rId5" imgW="1993680" imgH="253800" progId="Equation.3">
                  <p:embed/>
                </p:oleObj>
              </mc:Choice>
              <mc:Fallback>
                <p:oleObj name="Equation" r:id="rId5" imgW="1993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693988"/>
                        <a:ext cx="48529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5164138" y="1905000"/>
            <a:ext cx="3294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…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because 2+8=10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1295400" y="3200400"/>
            <a:ext cx="725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… </a:t>
            </a:r>
            <a:r>
              <a:rPr lang="en-US" altLang="zh-TW" sz="2800" dirty="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because 11 cannot be made out of {2,4,8}</a:t>
            </a:r>
          </a:p>
        </p:txBody>
      </p:sp>
      <p:graphicFrame>
        <p:nvGraphicFramePr>
          <p:cNvPr id="252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25247"/>
              </p:ext>
            </p:extLst>
          </p:nvPr>
        </p:nvGraphicFramePr>
        <p:xfrm>
          <a:off x="984250" y="4164013"/>
          <a:ext cx="75565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94" name="Equation" r:id="rId7" imgW="3238200" imgH="850680" progId="Equation.3">
                  <p:embed/>
                </p:oleObj>
              </mc:Choice>
              <mc:Fallback>
                <p:oleObj name="Equation" r:id="rId7" imgW="32382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164013"/>
                        <a:ext cx="7556500" cy="1985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1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utoUpdateAnimBg="0"/>
      <p:bldP spid="252934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SUBSET-SUM is NP-Complete</a:t>
            </a:r>
            <a:endParaRPr lang="en-US" altLang="he-IL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Proof: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We’ll show 3SAT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en-US" baseline="-25000" dirty="0">
                <a:solidFill>
                  <a:schemeClr val="tx1"/>
                </a:solidFill>
                <a:sym typeface="Symbol" pitchFamily="18" charset="2"/>
              </a:rPr>
              <a:t>p</a:t>
            </a:r>
            <a:r>
              <a:rPr lang="en-US" altLang="en-US" dirty="0">
                <a:solidFill>
                  <a:schemeClr val="tx1"/>
                </a:solidFill>
                <a:sym typeface="Symbol" pitchFamily="18" charset="2"/>
              </a:rPr>
              <a:t>SUBSET-SUM.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212A7-C235-48C4-9344-4C22B071D50A}" type="slidenum">
              <a:rPr lang="en-US" altLang="en-US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0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Reducing 3SAT to SubSet Sum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772400" cy="38163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chemeClr val="tx1"/>
                </a:solidFill>
                <a:ea typeface="新細明體" pitchFamily="18" charset="-120"/>
              </a:rPr>
              <a:t>Proof idea: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b="1" dirty="0"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Choosing the subset numbers from the set S corresponds to choosing the assignments of </a:t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the variables in the 3CNF formula.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b="1" dirty="0">
              <a:solidFill>
                <a:schemeClr val="tx1"/>
              </a:solidFill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The different digits of the sum correspond </a:t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to the different clauses of the formula.</a:t>
            </a:r>
          </a:p>
          <a:p>
            <a:pPr marL="533400" indent="-533400">
              <a:lnSpc>
                <a:spcPct val="90000"/>
              </a:lnSpc>
            </a:pPr>
            <a:endParaRPr lang="en-US" altLang="zh-TW" sz="2800" dirty="0">
              <a:solidFill>
                <a:schemeClr val="tx1"/>
              </a:solidFill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If the target t is reached, a valid and satisfying assignment is found.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774EF4B-81AB-4309-80D3-8113EA82E424}" type="slidenum">
              <a:rPr lang="en-US" altLang="en-US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6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565536-6E40-4A99-85CE-284EEC5949FE}" type="slidenum">
              <a:rPr lang="en-US" altLang="en-US"/>
              <a:pPr/>
              <a:t>73</a:t>
            </a:fld>
            <a:endParaRPr lang="en-US" altLang="en-US"/>
          </a:p>
        </p:txBody>
      </p:sp>
      <p:graphicFrame>
        <p:nvGraphicFramePr>
          <p:cNvPr id="254978" name="Group 2"/>
          <p:cNvGraphicFramePr>
            <a:graphicFrameLocks noGrp="1"/>
          </p:cNvGraphicFramePr>
          <p:nvPr/>
        </p:nvGraphicFramePr>
        <p:xfrm>
          <a:off x="4572000" y="838200"/>
          <a:ext cx="2430463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296863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33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779716"/>
              </p:ext>
            </p:extLst>
          </p:nvPr>
        </p:nvGraphicFramePr>
        <p:xfrm>
          <a:off x="1022350" y="1677988"/>
          <a:ext cx="18240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28" name="Equation" r:id="rId3" imgW="965160" imgH="914400" progId="Equation.3">
                  <p:embed/>
                </p:oleObj>
              </mc:Choice>
              <mc:Fallback>
                <p:oleObj name="Equation" r:id="rId3" imgW="9651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677988"/>
                        <a:ext cx="1824038" cy="172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134" name="Text Box 158"/>
          <p:cNvSpPr txBox="1">
            <a:spLocks noChangeArrowheads="1"/>
          </p:cNvSpPr>
          <p:nvPr/>
        </p:nvSpPr>
        <p:spPr bwMode="auto">
          <a:xfrm>
            <a:off x="6858000" y="5897563"/>
            <a:ext cx="51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graphicFrame>
        <p:nvGraphicFramePr>
          <p:cNvPr id="255135" name="Group 159"/>
          <p:cNvGraphicFramePr>
            <a:graphicFrameLocks noGrp="1"/>
          </p:cNvGraphicFramePr>
          <p:nvPr/>
        </p:nvGraphicFramePr>
        <p:xfrm>
          <a:off x="4572000" y="6294438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157" name="Line 181"/>
          <p:cNvSpPr>
            <a:spLocks noChangeShapeType="1"/>
          </p:cNvSpPr>
          <p:nvPr/>
        </p:nvSpPr>
        <p:spPr bwMode="auto">
          <a:xfrm>
            <a:off x="5791200" y="8382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5158" name="Line 182"/>
          <p:cNvSpPr>
            <a:spLocks noChangeShapeType="1"/>
          </p:cNvSpPr>
          <p:nvPr/>
        </p:nvSpPr>
        <p:spPr bwMode="auto">
          <a:xfrm flipV="1">
            <a:off x="4572000" y="3505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55159" name="Group 183"/>
          <p:cNvGraphicFramePr>
            <a:graphicFrameLocks noGrp="1"/>
          </p:cNvGraphicFramePr>
          <p:nvPr/>
        </p:nvGraphicFramePr>
        <p:xfrm>
          <a:off x="3657600" y="8382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5179" name="Group 203"/>
          <p:cNvGraphicFramePr>
            <a:graphicFrameLocks noGrp="1"/>
          </p:cNvGraphicFramePr>
          <p:nvPr/>
        </p:nvGraphicFramePr>
        <p:xfrm>
          <a:off x="5791200" y="381000"/>
          <a:ext cx="12192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zh-TW" altLang="en-US" sz="16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5191" name="Text Box 215"/>
          <p:cNvSpPr txBox="1">
            <a:spLocks noChangeArrowheads="1"/>
          </p:cNvSpPr>
          <p:nvPr/>
        </p:nvSpPr>
        <p:spPr bwMode="auto">
          <a:xfrm>
            <a:off x="4495800" y="217488"/>
            <a:ext cx="131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clause:</a:t>
            </a:r>
          </a:p>
        </p:txBody>
      </p:sp>
      <p:sp>
        <p:nvSpPr>
          <p:cNvPr id="255192" name="Text Box 216"/>
          <p:cNvSpPr txBox="1">
            <a:spLocks noChangeArrowheads="1"/>
          </p:cNvSpPr>
          <p:nvPr/>
        </p:nvSpPr>
        <p:spPr bwMode="auto">
          <a:xfrm>
            <a:off x="593725" y="184150"/>
            <a:ext cx="3168650" cy="641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600" b="1" dirty="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3600" b="1" dirty="0">
                <a:solidFill>
                  <a:schemeClr val="bg1"/>
                </a:solidFill>
                <a:latin typeface="Tahoma" pitchFamily="34" charset="0"/>
                <a:ea typeface="新細明體" pitchFamily="18" charset="-120"/>
              </a:rPr>
              <a:t>Subset Sum </a:t>
            </a:r>
          </a:p>
        </p:txBody>
      </p:sp>
      <p:sp>
        <p:nvSpPr>
          <p:cNvPr id="255193" name="Text Box 217"/>
          <p:cNvSpPr txBox="1">
            <a:spLocks noChangeArrowheads="1"/>
          </p:cNvSpPr>
          <p:nvPr/>
        </p:nvSpPr>
        <p:spPr bwMode="auto">
          <a:xfrm>
            <a:off x="914400" y="946150"/>
            <a:ext cx="250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3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CNF formula:</a:t>
            </a:r>
          </a:p>
        </p:txBody>
      </p:sp>
      <p:sp>
        <p:nvSpPr>
          <p:cNvPr id="255194" name="Text Box 218"/>
          <p:cNvSpPr txBox="1">
            <a:spLocks noChangeArrowheads="1"/>
          </p:cNvSpPr>
          <p:nvPr/>
        </p:nvSpPr>
        <p:spPr bwMode="auto">
          <a:xfrm>
            <a:off x="762000" y="3841750"/>
            <a:ext cx="3927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Make the number table,</a:t>
            </a:r>
          </a:p>
        </p:txBody>
      </p:sp>
      <p:sp>
        <p:nvSpPr>
          <p:cNvPr id="255195" name="Text Box 219"/>
          <p:cNvSpPr txBox="1">
            <a:spLocks noChangeArrowheads="1"/>
          </p:cNvSpPr>
          <p:nvPr/>
        </p:nvSpPr>
        <p:spPr bwMode="auto">
          <a:xfrm>
            <a:off x="762000" y="4222750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and the ‘target sum’ t</a:t>
            </a:r>
          </a:p>
        </p:txBody>
      </p:sp>
      <p:sp>
        <p:nvSpPr>
          <p:cNvPr id="255196" name="Line 220"/>
          <p:cNvSpPr>
            <a:spLocks noChangeShapeType="1"/>
          </p:cNvSpPr>
          <p:nvPr/>
        </p:nvSpPr>
        <p:spPr bwMode="auto">
          <a:xfrm>
            <a:off x="3048000" y="47244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5197" name="AutoShape 221"/>
          <p:cNvSpPr>
            <a:spLocks/>
          </p:cNvSpPr>
          <p:nvPr/>
        </p:nvSpPr>
        <p:spPr bwMode="auto">
          <a:xfrm>
            <a:off x="7162800" y="3429000"/>
            <a:ext cx="457200" cy="2743200"/>
          </a:xfrm>
          <a:prstGeom prst="rightBrace">
            <a:avLst>
              <a:gd name="adj1" fmla="val 50000"/>
              <a:gd name="adj2" fmla="val 51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zh-TW" altLang="en-US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   </a:t>
            </a:r>
          </a:p>
        </p:txBody>
      </p:sp>
      <p:sp>
        <p:nvSpPr>
          <p:cNvPr id="255198" name="Text Box 222"/>
          <p:cNvSpPr txBox="1">
            <a:spLocks noChangeArrowheads="1"/>
          </p:cNvSpPr>
          <p:nvPr/>
        </p:nvSpPr>
        <p:spPr bwMode="auto">
          <a:xfrm>
            <a:off x="7467600" y="4679950"/>
            <a:ext cx="163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dummies</a:t>
            </a:r>
          </a:p>
        </p:txBody>
      </p:sp>
    </p:spTree>
    <p:extLst>
      <p:ext uri="{BB962C8B-B14F-4D97-AF65-F5344CB8AC3E}">
        <p14:creationId xmlns:p14="http://schemas.microsoft.com/office/powerpoint/2010/main" val="29499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134" grpId="0" autoUpdateAnimBg="0"/>
      <p:bldP spid="255157" grpId="0" animBg="1"/>
      <p:bldP spid="255158" grpId="0" animBg="1"/>
      <p:bldP spid="255191" grpId="0" autoUpdateAnimBg="0"/>
      <p:bldP spid="255194" grpId="0" autoUpdateAnimBg="0"/>
      <p:bldP spid="255195" grpId="0" autoUpdateAnimBg="0"/>
      <p:bldP spid="255196" grpId="0" animBg="1"/>
      <p:bldP spid="255197" grpId="0" animBg="1" autoUpdateAnimBg="0"/>
      <p:bldP spid="25519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Reducing 3SAT to SubSet Sum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marL="533400" indent="-533400"/>
            <a:r>
              <a:rPr lang="en-US" altLang="zh-TW" sz="2800">
                <a:ea typeface="新細明體" pitchFamily="18" charset="-120"/>
              </a:rPr>
              <a:t>Let 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3CNF with k clauses and 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 variables x</a:t>
            </a:r>
            <a:r>
              <a:rPr lang="en-US" altLang="zh-TW" sz="2800" baseline="-2500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,x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.</a:t>
            </a:r>
          </a:p>
          <a:p>
            <a:pPr marL="533400" indent="-533400"/>
            <a:r>
              <a:rPr lang="en-US" altLang="zh-TW" sz="2800">
                <a:ea typeface="新細明體" pitchFamily="18" charset="-120"/>
                <a:sym typeface="Symbol" pitchFamily="18" charset="2"/>
              </a:rPr>
              <a:t>Create a Subset-Sum instance &lt;S</a:t>
            </a:r>
            <a:r>
              <a:rPr lang="en-US" altLang="zh-TW" sz="2800" baseline="-25000"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,t&gt; by: </a:t>
            </a:r>
            <a:br>
              <a:rPr lang="en-US" altLang="zh-TW" sz="2800">
                <a:ea typeface="新細明體" pitchFamily="18" charset="-120"/>
                <a:sym typeface="Symbol" pitchFamily="18" charset="2"/>
              </a:rPr>
            </a:br>
            <a:r>
              <a:rPr lang="en-US" altLang="zh-TW" sz="2800">
                <a:ea typeface="新細明體" pitchFamily="18" charset="-120"/>
                <a:sym typeface="Symbol" pitchFamily="18" charset="2"/>
              </a:rPr>
              <a:t>2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+2k elements of </a:t>
            </a:r>
            <a:br>
              <a:rPr lang="en-US" altLang="zh-TW" sz="2800">
                <a:ea typeface="新細明體" pitchFamily="18" charset="-120"/>
                <a:sym typeface="Symbol" pitchFamily="18" charset="2"/>
              </a:rPr>
            </a:br>
            <a:r>
              <a:rPr lang="en-US" altLang="zh-TW" sz="280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800" baseline="-25000"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 = {y</a:t>
            </a:r>
            <a:r>
              <a:rPr lang="en-US" altLang="zh-TW" sz="2800" baseline="-2500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,z</a:t>
            </a:r>
            <a:r>
              <a:rPr lang="en-US" altLang="zh-TW" sz="2800" baseline="-25000">
                <a:ea typeface="新細明體" pitchFamily="18" charset="-120"/>
                <a:sym typeface="Symbol" pitchFamily="18" charset="2"/>
              </a:rPr>
              <a:t>1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,y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>
                <a:ea typeface="新細明體" pitchFamily="18" charset="-120"/>
                <a:sym typeface="Symbol" pitchFamily="18" charset="2"/>
              </a:rPr>
              <a:t>,z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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,g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1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,h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1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,</a:t>
            </a:r>
            <a:r>
              <a:rPr lang="en-US" altLang="zh-TW" sz="2800">
                <a:latin typeface="Arial"/>
                <a:ea typeface="新細明體" pitchFamily="18" charset="-120"/>
                <a:sym typeface="MT Extra" pitchFamily="92" charset="0"/>
              </a:rPr>
              <a:t>…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,g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k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,h</a:t>
            </a:r>
            <a:r>
              <a:rPr lang="en-US" altLang="zh-TW" sz="2800" baseline="-25000">
                <a:ea typeface="新細明體" pitchFamily="18" charset="-120"/>
                <a:sym typeface="MT Extra" pitchFamily="92" charset="0"/>
              </a:rPr>
              <a:t>k</a:t>
            </a:r>
            <a:r>
              <a:rPr lang="en-US" altLang="zh-TW" sz="2800">
                <a:ea typeface="新細明體" pitchFamily="18" charset="-120"/>
                <a:sym typeface="MT Extra" pitchFamily="92" charset="0"/>
              </a:rPr>
              <a:t>}</a:t>
            </a:r>
          </a:p>
          <a:p>
            <a:pPr marL="990600" lvl="1" indent="-533400"/>
            <a:r>
              <a:rPr lang="en-US" altLang="zh-TW">
                <a:ea typeface="新細明體" pitchFamily="18" charset="-120"/>
                <a:sym typeface="MT Extra" pitchFamily="92" charset="0"/>
              </a:rPr>
              <a:t>y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indicates positive x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literals in clauses</a:t>
            </a:r>
            <a:endParaRPr lang="en-US" altLang="zh-TW" baseline="-25000">
              <a:ea typeface="新細明體" pitchFamily="18" charset="-120"/>
              <a:sym typeface="Symbol" pitchFamily="18" charset="2"/>
            </a:endParaRPr>
          </a:p>
          <a:p>
            <a:pPr marL="990600" lvl="1" indent="-533400"/>
            <a:r>
              <a:rPr lang="en-US" altLang="zh-TW">
                <a:ea typeface="新細明體" pitchFamily="18" charset="-120"/>
                <a:sym typeface="MT Extra" pitchFamily="92" charset="0"/>
              </a:rPr>
              <a:t>z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indicates negated x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literals in clauses</a:t>
            </a:r>
          </a:p>
          <a:p>
            <a:pPr marL="990600" lvl="1" indent="-533400"/>
            <a:r>
              <a:rPr lang="en-US" altLang="zh-TW">
                <a:ea typeface="新細明體" pitchFamily="18" charset="-120"/>
                <a:sym typeface="MT Extra" pitchFamily="92" charset="0"/>
              </a:rPr>
              <a:t>g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and h</a:t>
            </a:r>
            <a:r>
              <a:rPr lang="en-US" altLang="zh-TW" baseline="-25000">
                <a:ea typeface="新細明體" pitchFamily="18" charset="-120"/>
                <a:sym typeface="MT Extra" pitchFamily="92" charset="0"/>
              </a:rPr>
              <a:t>j</a:t>
            </a:r>
            <a:r>
              <a:rPr lang="en-US" altLang="zh-TW">
                <a:ea typeface="新細明體" pitchFamily="18" charset="-120"/>
                <a:sym typeface="MT Extra" pitchFamily="92" charset="0"/>
              </a:rPr>
              <a:t> are dummies</a:t>
            </a:r>
          </a:p>
          <a:p>
            <a:pPr marL="990600" lvl="1" indent="-533400"/>
            <a:r>
              <a:rPr lang="en-US" altLang="zh-TW">
                <a:ea typeface="新細明體" pitchFamily="18" charset="-120"/>
                <a:sym typeface="MT Extra" pitchFamily="92" charset="0"/>
              </a:rPr>
              <a:t>and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FAC027-DB64-4851-A34A-F132C8465622}" type="slidenum">
              <a:rPr lang="en-US" altLang="en-US"/>
              <a:pPr/>
              <a:t>74</a:t>
            </a:fld>
            <a:endParaRPr lang="en-US" altLang="en-US"/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2168525" y="5405438"/>
          <a:ext cx="29368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52" name="Equation" r:id="rId3" imgW="1054080" imgH="330120" progId="Equation.3">
                  <p:embed/>
                </p:oleObj>
              </mc:Choice>
              <mc:Fallback>
                <p:oleObj name="Equation" r:id="rId3" imgW="1054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405438"/>
                        <a:ext cx="29368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69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43" y="76200"/>
            <a:ext cx="3276600" cy="1143000"/>
          </a:xfrm>
        </p:spPr>
        <p:txBody>
          <a:bodyPr/>
          <a:lstStyle/>
          <a:p>
            <a:pPr algn="l"/>
            <a:r>
              <a:rPr lang="en-US" altLang="zh-TW" dirty="0">
                <a:ea typeface="新細明體" pitchFamily="18" charset="-120"/>
              </a:rPr>
              <a:t>Subset Sum</a:t>
            </a:r>
          </a:p>
        </p:txBody>
      </p:sp>
      <p:sp>
        <p:nvSpPr>
          <p:cNvPr id="20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BFA378-C666-4F03-AE50-CD483D8B185C}" type="slidenum">
              <a:rPr lang="en-US" altLang="en-US"/>
              <a:pPr/>
              <a:t>75</a:t>
            </a:fld>
            <a:endParaRPr lang="en-US" altLang="en-US"/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818899"/>
              </p:ext>
            </p:extLst>
          </p:nvPr>
        </p:nvGraphicFramePr>
        <p:xfrm>
          <a:off x="4983163" y="354013"/>
          <a:ext cx="35512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076" name="Equation" r:id="rId3" imgW="1879560" imgH="457200" progId="Equation.3">
                  <p:embed/>
                </p:oleObj>
              </mc:Choice>
              <mc:Fallback>
                <p:oleObj name="Equation" r:id="rId3" imgW="1879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54013"/>
                        <a:ext cx="3551237" cy="865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28" name="Group 4"/>
          <p:cNvGraphicFramePr>
            <a:graphicFrameLocks noGrp="1"/>
          </p:cNvGraphicFramePr>
          <p:nvPr/>
        </p:nvGraphicFramePr>
        <p:xfrm>
          <a:off x="6096000" y="1371600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183" name="Group 159"/>
          <p:cNvGraphicFramePr>
            <a:graphicFrameLocks noGrp="1"/>
          </p:cNvGraphicFramePr>
          <p:nvPr/>
        </p:nvGraphicFramePr>
        <p:xfrm>
          <a:off x="6096000" y="6400800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205" name="Group 181"/>
          <p:cNvGraphicFramePr>
            <a:graphicFrameLocks noGrp="1"/>
          </p:cNvGraphicFramePr>
          <p:nvPr/>
        </p:nvGraphicFramePr>
        <p:xfrm>
          <a:off x="5334000" y="13716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225" name="Text Box 201"/>
          <p:cNvSpPr txBox="1">
            <a:spLocks noChangeArrowheads="1"/>
          </p:cNvSpPr>
          <p:nvPr/>
        </p:nvSpPr>
        <p:spPr bwMode="auto">
          <a:xfrm>
            <a:off x="822325" y="1589088"/>
            <a:ext cx="34337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Note 1: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The “1111”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in the target forces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a proper assignment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of the x</a:t>
            </a:r>
            <a:r>
              <a:rPr lang="en-US" altLang="zh-TW" sz="2800" baseline="-250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variables. </a:t>
            </a:r>
          </a:p>
        </p:txBody>
      </p:sp>
      <p:sp>
        <p:nvSpPr>
          <p:cNvPr id="257226" name="Line 202"/>
          <p:cNvSpPr>
            <a:spLocks noChangeShapeType="1"/>
          </p:cNvSpPr>
          <p:nvPr/>
        </p:nvSpPr>
        <p:spPr bwMode="auto">
          <a:xfrm flipV="1">
            <a:off x="6096000" y="3810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7227" name="Line 203"/>
          <p:cNvSpPr>
            <a:spLocks noChangeShapeType="1"/>
          </p:cNvSpPr>
          <p:nvPr/>
        </p:nvSpPr>
        <p:spPr bwMode="auto">
          <a:xfrm>
            <a:off x="7315200" y="1371600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7228" name="Text Box 204"/>
          <p:cNvSpPr txBox="1">
            <a:spLocks noChangeArrowheads="1"/>
          </p:cNvSpPr>
          <p:nvPr/>
        </p:nvSpPr>
        <p:spPr bwMode="auto">
          <a:xfrm>
            <a:off x="808038" y="3733800"/>
            <a:ext cx="42211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altLang="zh-TW" sz="2800" b="1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Note 2: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The target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“3333” is only possible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if each clause is satisfied.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(The dummies can add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maximally 2 extra.)</a:t>
            </a:r>
            <a:endParaRPr lang="en-US" altLang="zh-TW" sz="2800" b="1">
              <a:solidFill>
                <a:schemeClr val="tx1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225" grpId="0" autoUpdateAnimBg="0"/>
      <p:bldP spid="25722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200400" cy="1143000"/>
          </a:xfrm>
        </p:spPr>
        <p:txBody>
          <a:bodyPr/>
          <a:lstStyle/>
          <a:p>
            <a:pPr algn="l"/>
            <a:r>
              <a:rPr lang="en-US" altLang="zh-TW">
                <a:ea typeface="新細明體" pitchFamily="18" charset="-120"/>
              </a:rPr>
              <a:t>Subset Sum</a:t>
            </a:r>
          </a:p>
        </p:txBody>
      </p:sp>
      <p:sp>
        <p:nvSpPr>
          <p:cNvPr id="3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44BFCF-D071-47E5-993B-DD56AFB2CB5D}" type="slidenum">
              <a:rPr lang="en-US" altLang="en-US"/>
              <a:pPr/>
              <a:t>76</a:t>
            </a:fld>
            <a:endParaRPr lang="en-US" altLang="en-US"/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36074"/>
              </p:ext>
            </p:extLst>
          </p:nvPr>
        </p:nvGraphicFramePr>
        <p:xfrm>
          <a:off x="522288" y="5683250"/>
          <a:ext cx="19494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94" name="Equation" r:id="rId3" imgW="761760" imgH="228600" progId="Equation.3">
                  <p:embed/>
                </p:oleObj>
              </mc:Choice>
              <mc:Fallback>
                <p:oleObj name="Equation" r:id="rId3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683250"/>
                        <a:ext cx="19494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1905000" y="5670550"/>
            <a:ext cx="291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  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is a satisfying </a:t>
            </a:r>
            <a:b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</a:b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   assignment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381000" y="5715000"/>
            <a:ext cx="4419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8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07228"/>
              </p:ext>
            </p:extLst>
          </p:nvPr>
        </p:nvGraphicFramePr>
        <p:xfrm>
          <a:off x="4911725" y="354013"/>
          <a:ext cx="3694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95" name="Equation" r:id="rId5" imgW="1955520" imgH="457200" progId="Equation.3">
                  <p:embed/>
                </p:oleObj>
              </mc:Choice>
              <mc:Fallback>
                <p:oleObj name="Equation" r:id="rId5" imgW="1955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354013"/>
                        <a:ext cx="3694113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Group 7"/>
          <p:cNvGraphicFramePr>
            <a:graphicFrameLocks noGrp="1"/>
          </p:cNvGraphicFramePr>
          <p:nvPr/>
        </p:nvGraphicFramePr>
        <p:xfrm>
          <a:off x="6096000" y="1371600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210" name="Group 162"/>
          <p:cNvGraphicFramePr>
            <a:graphicFrameLocks noGrp="1"/>
          </p:cNvGraphicFramePr>
          <p:nvPr/>
        </p:nvGraphicFramePr>
        <p:xfrm>
          <a:off x="6096000" y="6400800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232" name="Group 184"/>
          <p:cNvGraphicFramePr>
            <a:graphicFrameLocks noGrp="1"/>
          </p:cNvGraphicFramePr>
          <p:nvPr/>
        </p:nvGraphicFramePr>
        <p:xfrm>
          <a:off x="990600" y="1981200"/>
          <a:ext cx="2438400" cy="373380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342" name="Group 294"/>
          <p:cNvGraphicFramePr>
            <a:graphicFrameLocks noGrp="1"/>
          </p:cNvGraphicFramePr>
          <p:nvPr/>
        </p:nvGraphicFramePr>
        <p:xfrm>
          <a:off x="5334000" y="13716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8362" name="Line 314"/>
          <p:cNvSpPr>
            <a:spLocks noChangeShapeType="1"/>
          </p:cNvSpPr>
          <p:nvPr/>
        </p:nvSpPr>
        <p:spPr bwMode="auto">
          <a:xfrm flipH="1">
            <a:off x="3581400" y="152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3" name="Line 315"/>
          <p:cNvSpPr>
            <a:spLocks noChangeShapeType="1"/>
          </p:cNvSpPr>
          <p:nvPr/>
        </p:nvSpPr>
        <p:spPr bwMode="auto">
          <a:xfrm flipH="1">
            <a:off x="3505200" y="243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4" name="Line 316"/>
          <p:cNvSpPr>
            <a:spLocks noChangeShapeType="1"/>
          </p:cNvSpPr>
          <p:nvPr/>
        </p:nvSpPr>
        <p:spPr bwMode="auto">
          <a:xfrm flipH="1" flipV="1">
            <a:off x="35052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5" name="Line 317"/>
          <p:cNvSpPr>
            <a:spLocks noChangeShapeType="1"/>
          </p:cNvSpPr>
          <p:nvPr/>
        </p:nvSpPr>
        <p:spPr bwMode="auto">
          <a:xfrm flipH="1" flipV="1">
            <a:off x="3505200" y="31242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6" name="Text Box 318"/>
          <p:cNvSpPr txBox="1">
            <a:spLocks noChangeArrowheads="1"/>
          </p:cNvSpPr>
          <p:nvPr/>
        </p:nvSpPr>
        <p:spPr bwMode="auto">
          <a:xfrm>
            <a:off x="3429000" y="4800600"/>
            <a:ext cx="51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sp>
        <p:nvSpPr>
          <p:cNvPr id="258367" name="Line 319"/>
          <p:cNvSpPr>
            <a:spLocks noChangeShapeType="1"/>
          </p:cNvSpPr>
          <p:nvPr/>
        </p:nvSpPr>
        <p:spPr bwMode="auto">
          <a:xfrm flipH="1" flipV="1">
            <a:off x="3657600" y="5410200"/>
            <a:ext cx="2362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8" name="Line 320"/>
          <p:cNvSpPr>
            <a:spLocks noChangeShapeType="1"/>
          </p:cNvSpPr>
          <p:nvPr/>
        </p:nvSpPr>
        <p:spPr bwMode="auto">
          <a:xfrm flipH="1" flipV="1">
            <a:off x="3505200" y="35052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69" name="Line 321"/>
          <p:cNvSpPr>
            <a:spLocks noChangeShapeType="1"/>
          </p:cNvSpPr>
          <p:nvPr/>
        </p:nvSpPr>
        <p:spPr bwMode="auto">
          <a:xfrm flipH="1" flipV="1">
            <a:off x="3505200" y="37338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0" name="Line 322"/>
          <p:cNvSpPr>
            <a:spLocks noChangeShapeType="1"/>
          </p:cNvSpPr>
          <p:nvPr/>
        </p:nvSpPr>
        <p:spPr bwMode="auto">
          <a:xfrm flipH="1" flipV="1">
            <a:off x="3581400" y="41148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1" name="Line 323"/>
          <p:cNvSpPr>
            <a:spLocks noChangeShapeType="1"/>
          </p:cNvSpPr>
          <p:nvPr/>
        </p:nvSpPr>
        <p:spPr bwMode="auto">
          <a:xfrm flipH="1" flipV="1">
            <a:off x="3505200" y="44196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2" name="Line 324"/>
          <p:cNvSpPr>
            <a:spLocks noChangeShapeType="1"/>
          </p:cNvSpPr>
          <p:nvPr/>
        </p:nvSpPr>
        <p:spPr bwMode="auto">
          <a:xfrm flipH="1" flipV="1">
            <a:off x="3505200" y="47244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3" name="Line 325"/>
          <p:cNvSpPr>
            <a:spLocks noChangeShapeType="1"/>
          </p:cNvSpPr>
          <p:nvPr/>
        </p:nvSpPr>
        <p:spPr bwMode="auto">
          <a:xfrm flipH="1" flipV="1">
            <a:off x="3505200" y="49530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374" name="Rectangle 326"/>
          <p:cNvSpPr>
            <a:spLocks noChangeArrowheads="1"/>
          </p:cNvSpPr>
          <p:nvPr/>
        </p:nvSpPr>
        <p:spPr bwMode="auto">
          <a:xfrm>
            <a:off x="2209800" y="3276600"/>
            <a:ext cx="1219200" cy="182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62" grpId="0" animBg="1"/>
      <p:bldP spid="258363" grpId="0" animBg="1"/>
      <p:bldP spid="258364" grpId="0" animBg="1"/>
      <p:bldP spid="258365" grpId="0" animBg="1"/>
      <p:bldP spid="258366" grpId="0" autoUpdateAnimBg="0"/>
      <p:bldP spid="258367" grpId="0" animBg="1"/>
      <p:bldP spid="258368" grpId="0" animBg="1"/>
      <p:bldP spid="258369" grpId="0" animBg="1"/>
      <p:bldP spid="258370" grpId="0" animBg="1"/>
      <p:bldP spid="258371" grpId="0" animBg="1"/>
      <p:bldP spid="258372" grpId="0" animBg="1"/>
      <p:bldP spid="258373" grpId="0" animBg="1"/>
      <p:bldP spid="25837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352800" cy="1143000"/>
          </a:xfrm>
        </p:spPr>
        <p:txBody>
          <a:bodyPr/>
          <a:lstStyle/>
          <a:p>
            <a:pPr algn="l"/>
            <a:r>
              <a:rPr lang="en-US" altLang="zh-TW">
                <a:ea typeface="新細明體" pitchFamily="18" charset="-120"/>
              </a:rPr>
              <a:t>Subset Sum</a:t>
            </a:r>
          </a:p>
        </p:txBody>
      </p:sp>
      <p:sp>
        <p:nvSpPr>
          <p:cNvPr id="2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04F47A-13B8-42EF-9A74-3599DA217EEA}" type="slidenum">
              <a:rPr lang="en-US" altLang="en-US"/>
              <a:pPr/>
              <a:t>77</a:t>
            </a:fld>
            <a:endParaRPr lang="en-US" altLang="en-US"/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762000" y="4953000"/>
          <a:ext cx="1731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318" name="Equation" r:id="rId3" imgW="736560" imgH="203040" progId="Equation.3">
                  <p:embed/>
                </p:oleObj>
              </mc:Choice>
              <mc:Fallback>
                <p:oleObj name="Equation" r:id="rId3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17319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85800" y="4908550"/>
            <a:ext cx="3595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                      </a:t>
            </a: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is not a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800">
                <a:solidFill>
                  <a:schemeClr val="tx1"/>
                </a:solidFill>
                <a:latin typeface="Arial" charset="0"/>
                <a:ea typeface="新細明體" pitchFamily="18" charset="-120"/>
              </a:rPr>
              <a:t>satisfying assignment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685800" y="4876800"/>
            <a:ext cx="3581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9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97459"/>
              </p:ext>
            </p:extLst>
          </p:nvPr>
        </p:nvGraphicFramePr>
        <p:xfrm>
          <a:off x="5018088" y="354013"/>
          <a:ext cx="3478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319" name="Equation" r:id="rId5" imgW="1841400" imgH="457200" progId="Equation.3">
                  <p:embed/>
                </p:oleObj>
              </mc:Choice>
              <mc:Fallback>
                <p:oleObj name="Equation" r:id="rId5" imgW="18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354013"/>
                        <a:ext cx="3478212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79" name="Group 7"/>
          <p:cNvGraphicFramePr>
            <a:graphicFrameLocks noGrp="1"/>
          </p:cNvGraphicFramePr>
          <p:nvPr/>
        </p:nvGraphicFramePr>
        <p:xfrm>
          <a:off x="6096000" y="1371600"/>
          <a:ext cx="2438400" cy="53644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234" name="Group 162"/>
          <p:cNvGraphicFramePr>
            <a:graphicFrameLocks noGrp="1"/>
          </p:cNvGraphicFramePr>
          <p:nvPr/>
        </p:nvGraphicFramePr>
        <p:xfrm>
          <a:off x="6096000" y="6400800"/>
          <a:ext cx="2438400" cy="33528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3213"/>
                <a:gridCol w="306387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256" name="Group 184"/>
          <p:cNvGraphicFramePr>
            <a:graphicFrameLocks noGrp="1"/>
          </p:cNvGraphicFramePr>
          <p:nvPr/>
        </p:nvGraphicFramePr>
        <p:xfrm>
          <a:off x="990600" y="1981200"/>
          <a:ext cx="2438400" cy="2727960"/>
        </p:xfrm>
        <a:graphic>
          <a:graphicData uri="http://schemas.openxmlformats.org/drawingml/2006/table">
            <a:tbl>
              <a:tblPr/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339" name="Group 267"/>
          <p:cNvGraphicFramePr>
            <a:graphicFrameLocks noGrp="1"/>
          </p:cNvGraphicFramePr>
          <p:nvPr/>
        </p:nvGraphicFramePr>
        <p:xfrm>
          <a:off x="5334000" y="1371600"/>
          <a:ext cx="609600" cy="268224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+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92" charset="0"/>
                        <a:ea typeface="新細明體" pitchFamily="18" charset="-120"/>
                        <a:cs typeface="Times New Roman (Hebrew)" pitchFamily="26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itchFamily="92" charset="0"/>
                          <a:cs typeface="Times New Roman (Hebrew)" pitchFamily="26" charset="-79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pitchFamily="18" charset="-120"/>
                          <a:cs typeface="Times New Roman (Hebrew)" pitchFamily="26" charset="-79"/>
                        </a:rPr>
                        <a:t>–</a:t>
                      </a: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92" charset="0"/>
                          <a:ea typeface="新細明體" pitchFamily="18" charset="-120"/>
                          <a:cs typeface="Times New Roman (Hebrew)" pitchFamily="26" charset="-79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359" name="Line 287"/>
          <p:cNvSpPr>
            <a:spLocks noChangeShapeType="1"/>
          </p:cNvSpPr>
          <p:nvPr/>
        </p:nvSpPr>
        <p:spPr bwMode="auto">
          <a:xfrm flipH="1">
            <a:off x="3581400" y="18288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0" name="Line 288"/>
          <p:cNvSpPr>
            <a:spLocks noChangeShapeType="1"/>
          </p:cNvSpPr>
          <p:nvPr/>
        </p:nvSpPr>
        <p:spPr bwMode="auto">
          <a:xfrm flipH="1">
            <a:off x="35052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1" name="Line 289"/>
          <p:cNvSpPr>
            <a:spLocks noChangeShapeType="1"/>
          </p:cNvSpPr>
          <p:nvPr/>
        </p:nvSpPr>
        <p:spPr bwMode="auto">
          <a:xfrm flipH="1" flipV="1">
            <a:off x="35052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2" name="Line 290"/>
          <p:cNvSpPr>
            <a:spLocks noChangeShapeType="1"/>
          </p:cNvSpPr>
          <p:nvPr/>
        </p:nvSpPr>
        <p:spPr bwMode="auto">
          <a:xfrm flipH="1" flipV="1">
            <a:off x="3505200" y="31242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3" name="Text Box 291"/>
          <p:cNvSpPr txBox="1">
            <a:spLocks noChangeArrowheads="1"/>
          </p:cNvSpPr>
          <p:nvPr/>
        </p:nvSpPr>
        <p:spPr bwMode="auto">
          <a:xfrm>
            <a:off x="3429000" y="3886200"/>
            <a:ext cx="517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zh-TW" altLang="en-US" sz="32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+</a:t>
            </a:r>
          </a:p>
        </p:txBody>
      </p:sp>
      <p:sp>
        <p:nvSpPr>
          <p:cNvPr id="259364" name="Line 292"/>
          <p:cNvSpPr>
            <a:spLocks noChangeShapeType="1"/>
          </p:cNvSpPr>
          <p:nvPr/>
        </p:nvSpPr>
        <p:spPr bwMode="auto">
          <a:xfrm flipH="1" flipV="1">
            <a:off x="3581400" y="4495800"/>
            <a:ext cx="24384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5" name="Oval 293"/>
          <p:cNvSpPr>
            <a:spLocks noChangeArrowheads="1"/>
          </p:cNvSpPr>
          <p:nvPr/>
        </p:nvSpPr>
        <p:spPr bwMode="auto">
          <a:xfrm>
            <a:off x="2133600" y="41910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366" name="Oval 294"/>
          <p:cNvSpPr>
            <a:spLocks noChangeArrowheads="1"/>
          </p:cNvSpPr>
          <p:nvPr/>
        </p:nvSpPr>
        <p:spPr bwMode="auto">
          <a:xfrm>
            <a:off x="7239000" y="63246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367" name="Line 295"/>
          <p:cNvSpPr>
            <a:spLocks noChangeShapeType="1"/>
          </p:cNvSpPr>
          <p:nvPr/>
        </p:nvSpPr>
        <p:spPr bwMode="auto">
          <a:xfrm flipH="1" flipV="1">
            <a:off x="3505200" y="34290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8" name="Line 296"/>
          <p:cNvSpPr>
            <a:spLocks noChangeShapeType="1"/>
          </p:cNvSpPr>
          <p:nvPr/>
        </p:nvSpPr>
        <p:spPr bwMode="auto">
          <a:xfrm flipH="1" flipV="1">
            <a:off x="3505200" y="3733800"/>
            <a:ext cx="2514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369" name="Rectangle 297"/>
          <p:cNvSpPr>
            <a:spLocks noChangeArrowheads="1"/>
          </p:cNvSpPr>
          <p:nvPr/>
        </p:nvSpPr>
        <p:spPr bwMode="auto">
          <a:xfrm>
            <a:off x="2209800" y="3276600"/>
            <a:ext cx="121920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359" grpId="0" animBg="1"/>
      <p:bldP spid="259360" grpId="0" animBg="1"/>
      <p:bldP spid="259361" grpId="0" animBg="1"/>
      <p:bldP spid="259362" grpId="0" animBg="1"/>
      <p:bldP spid="259363" grpId="0" autoUpdateAnimBg="0"/>
      <p:bldP spid="259364" grpId="0" animBg="1"/>
      <p:bldP spid="259365" grpId="0" animBg="1"/>
      <p:bldP spid="259366" grpId="0" animBg="1"/>
      <p:bldP spid="259367" grpId="0" animBg="1"/>
      <p:bldP spid="259368" grpId="0" animBg="1"/>
      <p:bldP spid="2593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5770E-EE85-401B-B037-9F8860AAE328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6997" y="11479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Proof 3SAT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aseline="-25000" dirty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Subset Sum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>For every 3CNF 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, take target t=1</a:t>
            </a:r>
            <a:r>
              <a:rPr lang="en-US" altLang="zh-TW" sz="2800" dirty="0">
                <a:solidFill>
                  <a:schemeClr val="tx1"/>
                </a:solidFill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13</a:t>
            </a:r>
            <a:r>
              <a:rPr lang="en-US" altLang="zh-TW" sz="2800" dirty="0">
                <a:solidFill>
                  <a:schemeClr val="tx1"/>
                </a:solidFill>
                <a:latin typeface="Arial"/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3 and the corresponding set S</a:t>
            </a:r>
            <a:r>
              <a:rPr lang="en-US" altLang="zh-TW" sz="2800" baseline="-250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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.</a:t>
            </a:r>
          </a:p>
          <a:p>
            <a:endParaRPr lang="en-US" altLang="zh-TW" sz="2800" baseline="-25000" dirty="0">
              <a:solidFill>
                <a:schemeClr val="tx1"/>
              </a:solidFill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If 3SAT, then the satisfying assignment defines a subset that reaches the target.</a:t>
            </a:r>
          </a:p>
          <a:p>
            <a:endParaRPr lang="en-US" altLang="zh-TW" sz="2800" dirty="0">
              <a:solidFill>
                <a:schemeClr val="tx1"/>
              </a:solidFill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Also, the target can only be obtained via a set that gives a satisfying assignment for .</a:t>
            </a:r>
          </a:p>
          <a:p>
            <a:pPr>
              <a:buFontTx/>
              <a:buNone/>
            </a:pPr>
            <a:endParaRPr lang="zh-TW" altLang="en-US" sz="2800" dirty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EA60BA-B260-434E-B8C9-39323741806F}" type="slidenum">
              <a:rPr lang="en-US" altLang="en-US"/>
              <a:pPr/>
              <a:t>79</a:t>
            </a:fld>
            <a:endParaRPr lang="en-US" altLang="en-US"/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291855"/>
              </p:ext>
            </p:extLst>
          </p:nvPr>
        </p:nvGraphicFramePr>
        <p:xfrm>
          <a:off x="630238" y="5303838"/>
          <a:ext cx="79438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148" name="Equation" r:id="rId3" imgW="3111480" imgH="279360" progId="Equation.3">
                  <p:embed/>
                </p:oleObj>
              </mc:Choice>
              <mc:Fallback>
                <p:oleObj name="Equation" r:id="rId3" imgW="3111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303838"/>
                        <a:ext cx="7943850" cy="712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2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AC6BF1-08E0-4773-8536-A7A9BA99847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Optimization </a:t>
            </a:r>
            <a:r>
              <a:rPr lang="en-US" altLang="en-US" dirty="0" smtClean="0"/>
              <a:t>vs </a:t>
            </a:r>
            <a:r>
              <a:rPr lang="en-US" altLang="en-US" dirty="0"/>
              <a:t>Decision Problems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229600" cy="546576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 smtClean="0"/>
              <a:t>Problem: Knapsack (items, weights, benefits, W)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00B050"/>
                </a:solidFill>
              </a:rPr>
              <a:t>Optimization</a:t>
            </a:r>
            <a:r>
              <a:rPr lang="en-US" altLang="en-US" sz="2000" dirty="0" smtClean="0"/>
              <a:t>: What is the maximum total benefit of all sets of items that can fit in a knapsack with capacity W.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7030A0"/>
                </a:solidFill>
              </a:rPr>
              <a:t>Decision:</a:t>
            </a:r>
            <a:r>
              <a:rPr lang="en-US" altLang="en-US" sz="2000" dirty="0" smtClean="0"/>
              <a:t> Does there exists a set of items having </a:t>
            </a:r>
            <a:r>
              <a:rPr lang="en-US" altLang="en-US" sz="2000" dirty="0"/>
              <a:t>a total benefit of at least </a:t>
            </a:r>
            <a:r>
              <a:rPr lang="en-US" altLang="en-US" sz="2000" dirty="0" smtClean="0"/>
              <a:t>k that can fit in the knapsack with capacity W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88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93038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0-1 KNAPSACK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63867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Prove the following knapsack problem to be NP complete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Optimization Version: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n objects, each with a weight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&gt; 0 and a benefit  b</a:t>
            </a:r>
            <a:r>
              <a:rPr lang="en-US" altLang="zh-TW" sz="2400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&gt;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	    capacity of knapsack : 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    Maximize 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b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x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000" dirty="0" smtClean="0">
                <a:solidFill>
                  <a:schemeClr val="tx1"/>
                </a:solidFill>
              </a:rPr>
              <a:t>                                                        1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i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    Subject to 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w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x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dirty="0" smtClean="0">
                <a:solidFill>
                  <a:schemeClr val="tx1"/>
                </a:solidFill>
              </a:rPr>
              <a:t> W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000" dirty="0" smtClean="0">
                <a:solidFill>
                  <a:schemeClr val="tx1"/>
                </a:solidFill>
              </a:rPr>
              <a:t>                                                           1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i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n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    x</a:t>
            </a:r>
            <a:r>
              <a:rPr lang="en-US" altLang="zh-TW" sz="2400" baseline="-30000" dirty="0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= 0 or 1, 1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2400" dirty="0" smtClean="0">
                <a:solidFill>
                  <a:schemeClr val="tx1"/>
                </a:solidFill>
              </a:rPr>
              <a:t>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Decision version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1"/>
                </a:solidFill>
              </a:rPr>
              <a:t>     Given K,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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b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x</a:t>
            </a:r>
            <a:r>
              <a:rPr lang="en-US" altLang="zh-TW" sz="2400" baseline="-30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</a:t>
            </a:r>
            <a:r>
              <a:rPr lang="en-US" altLang="zh-TW" sz="2400" dirty="0" smtClean="0">
                <a:solidFill>
                  <a:schemeClr val="tx1"/>
                </a:solidFill>
              </a:rPr>
              <a:t> K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000" dirty="0" smtClean="0">
                <a:solidFill>
                  <a:schemeClr val="tx1"/>
                </a:solidFill>
              </a:rPr>
              <a:t>                                                1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i</a:t>
            </a:r>
            <a:r>
              <a:rPr lang="en-US" altLang="zh-TW" sz="1000" dirty="0" smtClean="0">
                <a:solidFill>
                  <a:schemeClr val="tx1"/>
                </a:solidFill>
                <a:latin typeface="新細明體" pitchFamily="18" charset="-120"/>
                <a:sym typeface="Symbol" pitchFamily="18" charset="2"/>
              </a:rPr>
              <a:t></a:t>
            </a:r>
            <a:r>
              <a:rPr lang="en-US" altLang="zh-TW" sz="1000" dirty="0" smtClean="0">
                <a:solidFill>
                  <a:schemeClr val="tx1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fld id="{F8257C32-C999-4AC8-B91E-974800AB8F45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80</a:t>
            </a:fld>
            <a:endParaRPr kumimoji="0" lang="en-US" altLang="zh-TW" sz="140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is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1) Show NP – Verify a solution in polynomial time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2) Show NP-Hard.  Reduce SUBSET-SUM to KNAPSACK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59A620-BE18-48CF-A475-EBAB343FD804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1098774" y="2878599"/>
            <a:ext cx="1968499" cy="1138238"/>
            <a:chOff x="476" y="890"/>
            <a:chExt cx="1240" cy="717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476" y="890"/>
              <a:ext cx="1135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Set  </a:t>
              </a:r>
              <a:endParaRPr lang="en-GB" altLang="en-US" sz="20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Set  </a:t>
              </a:r>
              <a:r>
                <a:rPr lang="en-GB" altLang="en-US" sz="2000" i="1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W = k = t</a:t>
              </a:r>
              <a:endParaRPr lang="en-GB" altLang="en-US" sz="2000" i="1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794949"/>
                </p:ext>
              </p:extLst>
            </p:nvPr>
          </p:nvGraphicFramePr>
          <p:xfrm>
            <a:off x="884" y="981"/>
            <a:ext cx="83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792" name="Equation" r:id="rId3" imgW="711000" imgH="228600" progId="Equation.3">
                    <p:embed/>
                  </p:oleObj>
                </mc:Choice>
                <mc:Fallback>
                  <p:oleObj name="Equation" r:id="rId3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981"/>
                          <a:ext cx="83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1000918" y="4518257"/>
            <a:ext cx="7694613" cy="1025524"/>
            <a:chOff x="998" y="2535"/>
            <a:chExt cx="4847" cy="646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998" y="2535"/>
              <a:ext cx="36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Then for any subset  T 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 S</a:t>
              </a:r>
            </a:p>
            <a:p>
              <a:pPr algn="l" eaLnBrk="1" hangingPunct="1">
                <a:lnSpc>
                  <a:spcPct val="170000"/>
                </a:lnSpc>
                <a:spcBef>
                  <a:spcPct val="0"/>
                </a:spcBef>
              </a:pP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                   </a:t>
              </a: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if 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  <a:sym typeface="Symbol" pitchFamily="18" charset="2"/>
                </a:rPr>
                <a:t>and only if</a:t>
              </a:r>
              <a:r>
                <a:rPr lang="en-GB" altLang="en-US" sz="2000" dirty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                                 </a:t>
              </a:r>
              <a:r>
                <a:rPr lang="en-GB" altLang="en-US" sz="2000" dirty="0" smtClean="0">
                  <a:solidFill>
                    <a:srgbClr val="000000"/>
                  </a:solidFill>
                  <a:latin typeface="+mn-lt"/>
                  <a:cs typeface="Times New Roman" pitchFamily="18" charset="0"/>
                </a:rPr>
                <a:t>and </a:t>
              </a:r>
              <a:endParaRPr lang="en-GB" altLang="en-US" sz="2000" dirty="0">
                <a:solidFill>
                  <a:srgbClr val="000000"/>
                </a:solidFill>
                <a:latin typeface="+mn-lt"/>
                <a:cs typeface="Times New Roman" pitchFamily="18" charset="0"/>
              </a:endParaRPr>
            </a:p>
          </p:txBody>
        </p:sp>
        <p:graphicFrame>
          <p:nvGraphicFramePr>
            <p:cNvPr id="512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388685"/>
                </p:ext>
              </p:extLst>
            </p:nvPr>
          </p:nvGraphicFramePr>
          <p:xfrm>
            <a:off x="1135" y="2759"/>
            <a:ext cx="67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793" name="Equation" r:id="rId5" imgW="545760" imgH="342720" progId="Equation.3">
                    <p:embed/>
                  </p:oleObj>
                </mc:Choice>
                <mc:Fallback>
                  <p:oleObj name="Equation" r:id="rId5" imgW="5457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759"/>
                          <a:ext cx="67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298755"/>
                </p:ext>
              </p:extLst>
            </p:nvPr>
          </p:nvGraphicFramePr>
          <p:xfrm>
            <a:off x="2881" y="2753"/>
            <a:ext cx="120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794" name="Equation" r:id="rId7" imgW="990360" imgH="342720" progId="Equation.3">
                    <p:embed/>
                  </p:oleObj>
                </mc:Choice>
                <mc:Fallback>
                  <p:oleObj name="Equation" r:id="rId7" imgW="9903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2753"/>
                          <a:ext cx="120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251163"/>
                </p:ext>
              </p:extLst>
            </p:nvPr>
          </p:nvGraphicFramePr>
          <p:xfrm>
            <a:off x="4624" y="2751"/>
            <a:ext cx="1221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795" name="Equation" r:id="rId9" imgW="1015920" imgH="342720" progId="Equation.3">
                    <p:embed/>
                  </p:oleObj>
                </mc:Choice>
                <mc:Fallback>
                  <p:oleObj name="Equation" r:id="rId9" imgW="101592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2751"/>
                          <a:ext cx="1221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701899" y="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Show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NP-Hard.  Reduce SUBSET-SUM to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KNAPSACK. How can you use Knapsack to solve Subset-Sum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sz="2400" dirty="0" smtClean="0">
                <a:latin typeface="+mn-lt"/>
              </a:rPr>
              <a:t>Reduction </a:t>
            </a:r>
            <a:r>
              <a:rPr lang="en-US" altLang="en-US" sz="2400" dirty="0">
                <a:latin typeface="+mn-lt"/>
              </a:rPr>
              <a:t>from </a:t>
            </a:r>
            <a:r>
              <a:rPr lang="en-US" altLang="en-US" sz="2400" i="1" dirty="0">
                <a:latin typeface="+mn-lt"/>
              </a:rPr>
              <a:t>SUBSET-SUM</a:t>
            </a:r>
            <a:r>
              <a:rPr lang="en-US" altLang="en-US" sz="2400" dirty="0">
                <a:latin typeface="+mn-lt"/>
              </a:rPr>
              <a:t> to </a:t>
            </a:r>
            <a:r>
              <a:rPr lang="en-US" altLang="en-US" sz="2400" dirty="0" smtClean="0">
                <a:latin typeface="+mn-lt"/>
              </a:rPr>
              <a:t>Decision-</a:t>
            </a:r>
            <a:r>
              <a:rPr lang="en-US" altLang="en-US" sz="2400" i="1" dirty="0" smtClean="0">
                <a:latin typeface="+mn-lt"/>
              </a:rPr>
              <a:t>KNAPSACK</a:t>
            </a:r>
            <a:r>
              <a:rPr lang="en-US" altLang="en-US" sz="2400" dirty="0">
                <a:latin typeface="+mn-lt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400" i="1" dirty="0">
                <a:latin typeface="+mn-lt"/>
              </a:rPr>
              <a:t>SUBSET-SUM</a:t>
            </a:r>
            <a:r>
              <a:rPr lang="en-US" altLang="en-US" sz="2400" dirty="0">
                <a:latin typeface="+mn-lt"/>
              </a:rPr>
              <a:t> = { &lt;</a:t>
            </a:r>
            <a:r>
              <a:rPr lang="en-US" altLang="en-US" sz="2400" i="1" dirty="0">
                <a:latin typeface="+mn-lt"/>
              </a:rPr>
              <a:t>S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i="1" dirty="0">
                <a:latin typeface="+mn-lt"/>
              </a:rPr>
              <a:t>t</a:t>
            </a:r>
            <a:r>
              <a:rPr lang="en-US" altLang="en-US" sz="2400" dirty="0">
                <a:latin typeface="+mn-lt"/>
              </a:rPr>
              <a:t>&gt; | </a:t>
            </a:r>
            <a:r>
              <a:rPr lang="en-US" altLang="en-US" sz="2400" i="1" dirty="0">
                <a:latin typeface="+mn-lt"/>
              </a:rPr>
              <a:t>S = {x</a:t>
            </a:r>
            <a:r>
              <a:rPr lang="en-US" altLang="en-US" sz="2400" i="1" baseline="-25000" dirty="0">
                <a:latin typeface="+mn-lt"/>
              </a:rPr>
              <a:t>1</a:t>
            </a:r>
            <a:r>
              <a:rPr lang="en-US" altLang="en-US" sz="2400" i="1" dirty="0">
                <a:latin typeface="+mn-lt"/>
              </a:rPr>
              <a:t>, …, </a:t>
            </a:r>
            <a:r>
              <a:rPr lang="en-US" altLang="en-US" sz="2400" i="1" dirty="0" err="1">
                <a:latin typeface="+mn-lt"/>
              </a:rPr>
              <a:t>x</a:t>
            </a:r>
            <a:r>
              <a:rPr lang="en-US" altLang="en-US" sz="2400" i="1" baseline="-25000" dirty="0" err="1">
                <a:latin typeface="+mn-lt"/>
              </a:rPr>
              <a:t>k</a:t>
            </a:r>
            <a:r>
              <a:rPr lang="en-US" altLang="en-US" sz="2400" i="1" dirty="0">
                <a:latin typeface="+mn-lt"/>
              </a:rPr>
              <a:t>} and for some </a:t>
            </a:r>
          </a:p>
          <a:p>
            <a:pPr lvl="1">
              <a:buFontTx/>
              <a:buNone/>
            </a:pPr>
            <a:r>
              <a:rPr lang="en-US" altLang="en-US" sz="2400" i="1" dirty="0">
                <a:latin typeface="+mn-lt"/>
              </a:rPr>
              <a:t>{y</a:t>
            </a:r>
            <a:r>
              <a:rPr lang="en-US" altLang="en-US" sz="2400" i="1" baseline="-25000" dirty="0">
                <a:latin typeface="+mn-lt"/>
              </a:rPr>
              <a:t>1</a:t>
            </a:r>
            <a:r>
              <a:rPr lang="en-US" altLang="en-US" sz="2400" i="1" dirty="0">
                <a:latin typeface="+mn-lt"/>
              </a:rPr>
              <a:t>, …, </a:t>
            </a:r>
            <a:r>
              <a:rPr lang="en-US" altLang="en-US" sz="2400" i="1" dirty="0" err="1">
                <a:latin typeface="+mn-lt"/>
              </a:rPr>
              <a:t>y</a:t>
            </a:r>
            <a:r>
              <a:rPr lang="en-US" altLang="en-US" sz="2400" i="1" baseline="-25000" dirty="0" err="1">
                <a:latin typeface="+mn-lt"/>
              </a:rPr>
              <a:t>l</a:t>
            </a:r>
            <a:r>
              <a:rPr lang="en-US" altLang="en-US" sz="2400" i="1" dirty="0">
                <a:latin typeface="+mn-lt"/>
              </a:rPr>
              <a:t> } 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 S, </a:t>
            </a:r>
            <a:r>
              <a:rPr lang="el-GR" altLang="en-US" sz="2400" i="1" dirty="0">
                <a:latin typeface="+mn-lt"/>
                <a:sym typeface="Symbol" panose="05050102010706020507" pitchFamily="18" charset="2"/>
              </a:rPr>
              <a:t>Σ</a:t>
            </a:r>
            <a:r>
              <a:rPr lang="en-US" altLang="en-US" sz="2400" i="1" dirty="0" err="1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en-US" sz="2400" i="1" baseline="-25000" dirty="0" err="1">
                <a:latin typeface="+mn-lt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latin typeface="+mn-lt"/>
                <a:sym typeface="Symbol" panose="05050102010706020507" pitchFamily="18" charset="2"/>
              </a:rPr>
              <a:t> = t }</a:t>
            </a:r>
            <a:endParaRPr lang="el-GR" altLang="en-US" sz="2400" i="1" dirty="0">
              <a:latin typeface="+mn-lt"/>
              <a:sym typeface="Symbol" panose="05050102010706020507" pitchFamily="18" charset="2"/>
            </a:endParaRPr>
          </a:p>
          <a:p>
            <a:pPr marL="0" indent="0" algn="l">
              <a:buNone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Bin Packing Problem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913" y="1560576"/>
            <a:ext cx="7772400" cy="47244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Given a set of items S = {x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dirty="0" smtClean="0">
                <a:solidFill>
                  <a:schemeClr val="tx1"/>
                </a:solidFill>
              </a:rPr>
              <a:t>…</a:t>
            </a:r>
            <a:r>
              <a:rPr lang="en-US" altLang="en-US" dirty="0" err="1" smtClean="0">
                <a:solidFill>
                  <a:schemeClr val="tx1"/>
                </a:solidFill>
              </a:rPr>
              <a:t>x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en-US" dirty="0" smtClean="0">
                <a:solidFill>
                  <a:schemeClr val="tx1"/>
                </a:solidFill>
              </a:rPr>
              <a:t>} each with some weight </a:t>
            </a:r>
            <a:r>
              <a:rPr lang="en-US" altLang="en-US" dirty="0" err="1" smtClean="0">
                <a:solidFill>
                  <a:schemeClr val="tx1"/>
                </a:solidFill>
              </a:rPr>
              <a:t>w</a:t>
            </a:r>
            <a:r>
              <a:rPr lang="en-US" alt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, pack maximum number of items into a collection of finite number of bins each with some capacity B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using minimum number of bins.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en-US" altLang="en-US" dirty="0" smtClean="0">
                <a:solidFill>
                  <a:schemeClr val="tx1"/>
                </a:solidFill>
              </a:rPr>
              <a:t>Knapsack problem is a particular case of Bin-packing when the number of bins is 1 and its capacity is K </a:t>
            </a:r>
          </a:p>
        </p:txBody>
      </p:sp>
    </p:spTree>
    <p:extLst>
      <p:ext uri="{BB962C8B-B14F-4D97-AF65-F5344CB8AC3E}">
        <p14:creationId xmlns:p14="http://schemas.microsoft.com/office/powerpoint/2010/main" val="3696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SUBSET-SUM to PARTITION </a:t>
            </a:r>
            <a:endParaRPr lang="en-US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PARTITION = { </a:t>
            </a:r>
            <a:r>
              <a:rPr lang="en-US" altLang="en-US" i="1" dirty="0" smtClean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i="1" dirty="0" smtClean="0">
                <a:solidFill>
                  <a:schemeClr val="tx1"/>
                </a:solidFill>
              </a:rPr>
              <a:t>,x</a:t>
            </a:r>
            <a:r>
              <a:rPr lang="en-US" alt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i="1" dirty="0">
                <a:solidFill>
                  <a:schemeClr val="tx1"/>
                </a:solidFill>
              </a:rPr>
              <a:t>,… </a:t>
            </a:r>
            <a:r>
              <a:rPr lang="en-US" altLang="en-US" i="1" dirty="0" err="1" smtClean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| we can split the integers into two sets which sum to half }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SUBSET-SUM = { </a:t>
            </a:r>
            <a:r>
              <a:rPr lang="en-US" altLang="en-US" dirty="0" smtClean="0">
                <a:solidFill>
                  <a:schemeClr val="tx1"/>
                </a:solidFill>
              </a:rPr>
              <a:t>&lt;</a:t>
            </a:r>
            <a:r>
              <a:rPr lang="en-US" altLang="en-US" i="1" dirty="0" smtClean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i="1" dirty="0" smtClean="0">
                <a:solidFill>
                  <a:schemeClr val="tx1"/>
                </a:solidFill>
              </a:rPr>
              <a:t>,x</a:t>
            </a:r>
            <a:r>
              <a:rPr lang="en-US" altLang="en-US" i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i="1" dirty="0">
                <a:solidFill>
                  <a:schemeClr val="tx1"/>
                </a:solidFill>
              </a:rPr>
              <a:t>,… </a:t>
            </a:r>
            <a:r>
              <a:rPr lang="en-US" altLang="en-US" i="1" dirty="0" err="1" smtClean="0">
                <a:solidFill>
                  <a:schemeClr val="tx1"/>
                </a:solidFill>
              </a:rPr>
              <a:t>x</a:t>
            </a:r>
            <a:r>
              <a:rPr lang="en-US" altLang="en-US" i="1" baseline="-25000" dirty="0" err="1" smtClean="0">
                <a:solidFill>
                  <a:schemeClr val="tx1"/>
                </a:solidFill>
              </a:rPr>
              <a:t>k</a:t>
            </a:r>
            <a:r>
              <a:rPr lang="en-US" altLang="en-US" i="1" dirty="0" err="1" smtClean="0">
                <a:solidFill>
                  <a:schemeClr val="tx1"/>
                </a:solidFill>
              </a:rPr>
              <a:t>,t</a:t>
            </a:r>
            <a:r>
              <a:rPr lang="en-US" altLang="en-US" dirty="0" smtClean="0">
                <a:solidFill>
                  <a:schemeClr val="tx1"/>
                </a:solidFill>
              </a:rPr>
              <a:t>&gt; </a:t>
            </a:r>
            <a:r>
              <a:rPr lang="en-US" altLang="en-US" dirty="0">
                <a:solidFill>
                  <a:schemeClr val="tx1"/>
                </a:solidFill>
              </a:rPr>
              <a:t>| there exists a subset which sums to </a:t>
            </a:r>
            <a:r>
              <a:rPr lang="en-US" altLang="en-US" i="1" dirty="0" smtClean="0">
                <a:solidFill>
                  <a:schemeClr val="tx1"/>
                </a:solidFill>
              </a:rPr>
              <a:t>t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1) If I can solve SUBSET-SUM, how can I use that to solve an instance of PARTITION?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2) If I can solve PARTITION, how can I use that to solve an instance of SUBSET-SUM?</a:t>
            </a:r>
          </a:p>
        </p:txBody>
      </p:sp>
    </p:spTree>
    <p:extLst>
      <p:ext uri="{BB962C8B-B14F-4D97-AF65-F5344CB8AC3E}">
        <p14:creationId xmlns:p14="http://schemas.microsoft.com/office/powerpoint/2010/main" val="12722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Polynomial Reductions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1) Partition REDUCES to Subset-Sum</a:t>
            </a:r>
          </a:p>
          <a:p>
            <a:pPr lvl="1"/>
            <a:r>
              <a:rPr lang="en-US" altLang="en-US" dirty="0"/>
              <a:t>Partition </a:t>
            </a:r>
            <a:r>
              <a:rPr lang="en-US" altLang="en-US" dirty="0" smtClean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/>
              <a:t>Subset-Sum</a:t>
            </a:r>
            <a:endParaRPr lang="en-US" altLang="en-US" baseline="-25000" dirty="0"/>
          </a:p>
          <a:p>
            <a:r>
              <a:rPr lang="en-US" altLang="en-US" dirty="0"/>
              <a:t>2) Subset-Sum REDUCES to Partition</a:t>
            </a:r>
          </a:p>
          <a:p>
            <a:pPr lvl="1"/>
            <a:r>
              <a:rPr lang="en-US" altLang="en-US" dirty="0"/>
              <a:t>Subset-Sum </a:t>
            </a:r>
            <a:r>
              <a:rPr lang="en-US" altLang="en-US" dirty="0" smtClean="0"/>
              <a:t>≤</a:t>
            </a:r>
            <a:r>
              <a:rPr lang="en-US" altLang="en-US" baseline="-25000" dirty="0" smtClean="0"/>
              <a:t>p </a:t>
            </a:r>
            <a:r>
              <a:rPr lang="en-US" altLang="en-US" dirty="0"/>
              <a:t>Partition</a:t>
            </a:r>
          </a:p>
          <a:p>
            <a:r>
              <a:rPr lang="en-US" altLang="en-US" dirty="0"/>
              <a:t>Therefore they are equivalently hard</a:t>
            </a:r>
          </a:p>
        </p:txBody>
      </p:sp>
    </p:spTree>
    <p:extLst>
      <p:ext uri="{BB962C8B-B14F-4D97-AF65-F5344CB8AC3E}">
        <p14:creationId xmlns:p14="http://schemas.microsoft.com/office/powerpoint/2010/main" val="10010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5770E-EE85-401B-B037-9F8860AAE328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2D17C9-5BC9-4F86-BA3D-83B2AA4B945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Algorithmic vs Problem Complexity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The </a:t>
            </a:r>
            <a:r>
              <a:rPr lang="en-US" altLang="ko-KR" sz="2400" b="1" i="1" dirty="0">
                <a:solidFill>
                  <a:schemeClr val="accent1"/>
                </a:solidFill>
                <a:ea typeface="굴림" pitchFamily="50" charset="-127"/>
              </a:rPr>
              <a:t>algorithmic complexity</a:t>
            </a:r>
            <a:r>
              <a:rPr lang="en-US" altLang="ko-KR" sz="2400" dirty="0">
                <a:solidFill>
                  <a:schemeClr val="accent1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of a computation is some measure of how </a:t>
            </a:r>
            <a:r>
              <a:rPr lang="en-US" altLang="ko-KR" sz="2400" i="1" dirty="0">
                <a:solidFill>
                  <a:schemeClr val="tx1"/>
                </a:solidFill>
                <a:ea typeface="굴림" pitchFamily="50" charset="-127"/>
              </a:rPr>
              <a:t>difficult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ea typeface="굴림" pitchFamily="50" charset="-127"/>
              </a:rPr>
              <a:t>it is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to perform the computation (i.e., specific to an algorithm)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The </a:t>
            </a:r>
            <a:r>
              <a:rPr lang="en-US" altLang="ko-KR" sz="2400" b="1" dirty="0">
                <a:solidFill>
                  <a:schemeClr val="accent1"/>
                </a:solidFill>
                <a:ea typeface="굴림" pitchFamily="50" charset="-127"/>
              </a:rPr>
              <a:t>complexity of a computational </a:t>
            </a:r>
            <a:r>
              <a:rPr lang="en-US" altLang="ko-KR" sz="2400" b="1" i="1" dirty="0">
                <a:solidFill>
                  <a:schemeClr val="accent1"/>
                </a:solidFill>
                <a:ea typeface="굴림" pitchFamily="50" charset="-127"/>
              </a:rPr>
              <a:t>problem</a:t>
            </a:r>
            <a:r>
              <a:rPr lang="en-US" altLang="ko-KR" sz="2400" dirty="0">
                <a:solidFill>
                  <a:schemeClr val="accent1"/>
                </a:solidFill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or </a:t>
            </a:r>
            <a:r>
              <a:rPr lang="en-US" altLang="ko-KR" sz="2400" i="1" dirty="0">
                <a:solidFill>
                  <a:schemeClr val="tx1"/>
                </a:solidFill>
                <a:ea typeface="굴림" pitchFamily="50" charset="-127"/>
              </a:rPr>
              <a:t>task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 is the complexity of the algorithm with the </a:t>
            </a:r>
            <a:r>
              <a:rPr lang="en-US" altLang="ko-KR" sz="2400" b="1" dirty="0">
                <a:solidFill>
                  <a:schemeClr val="tx1"/>
                </a:solidFill>
                <a:ea typeface="굴림" pitchFamily="50" charset="-127"/>
              </a:rPr>
              <a:t>lowest </a:t>
            </a:r>
            <a:r>
              <a:rPr lang="en-US" altLang="ko-KR" sz="2400" dirty="0">
                <a:solidFill>
                  <a:schemeClr val="tx1"/>
                </a:solidFill>
                <a:ea typeface="굴림" pitchFamily="50" charset="-127"/>
              </a:rPr>
              <a:t>order of growth of complexity for solving that problem or performing that task.</a:t>
            </a:r>
          </a:p>
          <a:p>
            <a:pPr lvl="1"/>
            <a:r>
              <a:rPr lang="en-US" altLang="ko-KR" sz="2000" i="1" dirty="0">
                <a:ea typeface="굴림" pitchFamily="50" charset="-127"/>
              </a:rPr>
              <a:t>e.g. </a:t>
            </a:r>
            <a:r>
              <a:rPr lang="en-US" altLang="ko-KR" sz="2000" dirty="0">
                <a:ea typeface="굴림" pitchFamily="50" charset="-127"/>
              </a:rPr>
              <a:t>the problem of searching an ordered list has </a:t>
            </a:r>
            <a:r>
              <a:rPr lang="en-US" altLang="ko-KR" sz="2000" i="1" dirty="0">
                <a:ea typeface="굴림" pitchFamily="50" charset="-127"/>
              </a:rPr>
              <a:t>at most </a:t>
            </a:r>
            <a:r>
              <a:rPr lang="en-US" altLang="ko-KR" sz="2000" i="1" dirty="0" err="1">
                <a:ea typeface="굴림" pitchFamily="50" charset="-127"/>
              </a:rPr>
              <a:t>lgn</a:t>
            </a:r>
            <a:r>
              <a:rPr lang="en-US" altLang="ko-KR" sz="2000" dirty="0">
                <a:ea typeface="굴림" pitchFamily="50" charset="-127"/>
              </a:rPr>
              <a:t> time complexity.  </a:t>
            </a:r>
          </a:p>
          <a:p>
            <a:r>
              <a:rPr lang="en-US" altLang="en-US" sz="2400" b="1" dirty="0">
                <a:solidFill>
                  <a:schemeClr val="accent1"/>
                </a:solidFill>
              </a:rPr>
              <a:t>Computational Complexity</a:t>
            </a:r>
            <a:r>
              <a:rPr lang="en-US" altLang="en-US" sz="2400" dirty="0">
                <a:solidFill>
                  <a:schemeClr val="tx1"/>
                </a:solidFill>
              </a:rPr>
              <a:t>: deals with classifying problems by how hard they are.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5621"/>
      </a:accent1>
      <a:accent2>
        <a:srgbClr val="FF5621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14430</TotalTime>
  <Words>4316</Words>
  <Application>Microsoft Office PowerPoint</Application>
  <PresentationFormat>On-screen Show (4:3)</PresentationFormat>
  <Paragraphs>1215</Paragraphs>
  <Slides>86</Slides>
  <Notes>43</Notes>
  <HiddenSlides>1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86</vt:i4>
      </vt:variant>
    </vt:vector>
  </HeadingPairs>
  <TitlesOfParts>
    <vt:vector size="107" baseType="lpstr">
      <vt:lpstr>Gulim</vt:lpstr>
      <vt:lpstr>MS PGothic</vt:lpstr>
      <vt:lpstr>PMingLiU</vt:lpstr>
      <vt:lpstr>SimSun</vt:lpstr>
      <vt:lpstr>Arial</vt:lpstr>
      <vt:lpstr>Berylium</vt:lpstr>
      <vt:lpstr>Calibri</vt:lpstr>
      <vt:lpstr>Comic Sans MS</vt:lpstr>
      <vt:lpstr>Monotype Corsiva</vt:lpstr>
      <vt:lpstr>MT Extra</vt:lpstr>
      <vt:lpstr>Symbol</vt:lpstr>
      <vt:lpstr>Tahoma</vt:lpstr>
      <vt:lpstr>Times New Roman</vt:lpstr>
      <vt:lpstr>Times New Roman (Hebrew)</vt:lpstr>
      <vt:lpstr>Wingdings</vt:lpstr>
      <vt:lpstr>Default Design</vt:lpstr>
      <vt:lpstr>Equation</vt:lpstr>
      <vt:lpstr>Document</vt:lpstr>
      <vt:lpstr>文件</vt:lpstr>
      <vt:lpstr>Photo Editor Photo</vt:lpstr>
      <vt:lpstr>Microsoft Equation 3.0</vt:lpstr>
      <vt:lpstr>NP-Completeness</vt:lpstr>
      <vt:lpstr>NP-Completeness</vt:lpstr>
      <vt:lpstr>NP-Completeness</vt:lpstr>
      <vt:lpstr>Why should we care?</vt:lpstr>
      <vt:lpstr>Optimization vs Decision Problems</vt:lpstr>
      <vt:lpstr>Optimization vs Decision Problems</vt:lpstr>
      <vt:lpstr>Optimization vs Decision Problems</vt:lpstr>
      <vt:lpstr>Optimization vs Decision Problems</vt:lpstr>
      <vt:lpstr>Algorithmic vs Problem Complexity</vt:lpstr>
      <vt:lpstr>Class of “P” Problems</vt:lpstr>
      <vt:lpstr>Tractable/Intractable Problems</vt:lpstr>
      <vt:lpstr>An Unsolvable Problem</vt:lpstr>
      <vt:lpstr>Intractable Problems</vt:lpstr>
      <vt:lpstr>Examples of Intractable Decision Problems</vt:lpstr>
      <vt:lpstr>Nondeterminism and NP Algorithms</vt:lpstr>
      <vt:lpstr>Class of “NP” Problems</vt:lpstr>
      <vt:lpstr>Decision 0-1 Knapsack is in NP</vt:lpstr>
      <vt:lpstr>Hamiltonian Cycle is in NP</vt:lpstr>
      <vt:lpstr>3-SAT is in NP</vt:lpstr>
      <vt:lpstr>3-SAT is in NP</vt:lpstr>
      <vt:lpstr>P vs NP???</vt:lpstr>
      <vt:lpstr>Does P = NP?</vt:lpstr>
      <vt:lpstr>PowerPoint Presentation</vt:lpstr>
      <vt:lpstr>NP-Complete Problems</vt:lpstr>
      <vt:lpstr>NP-Completeness (informally)</vt:lpstr>
      <vt:lpstr>NP-Completeness (formally)</vt:lpstr>
      <vt:lpstr>NP-Complete</vt:lpstr>
      <vt:lpstr>NP-Complete</vt:lpstr>
      <vt:lpstr>P &amp; NP-Complete Problems</vt:lpstr>
      <vt:lpstr>P &amp; NP-Complete Problems</vt:lpstr>
      <vt:lpstr>Why Prove NP-Completeness?</vt:lpstr>
      <vt:lpstr>Proving NP-Completeness</vt:lpstr>
      <vt:lpstr>Using Reductions</vt:lpstr>
      <vt:lpstr>Reduction</vt:lpstr>
      <vt:lpstr>Reductions</vt:lpstr>
      <vt:lpstr>Implications of Reduction</vt:lpstr>
      <vt:lpstr>Polynomial Reductions</vt:lpstr>
      <vt:lpstr>Proving Polynomial Time</vt:lpstr>
      <vt:lpstr>Reducibility</vt:lpstr>
      <vt:lpstr>Reductions</vt:lpstr>
      <vt:lpstr>Proving NP-Completeness</vt:lpstr>
      <vt:lpstr>NP-Completeness</vt:lpstr>
      <vt:lpstr>End of Part 1</vt:lpstr>
      <vt:lpstr>PowerPoint Presentation</vt:lpstr>
      <vt:lpstr>PowerPoint Presentation</vt:lpstr>
      <vt:lpstr>PowerPoint Presentation</vt:lpstr>
      <vt:lpstr>Satisfiability Problem (SAT)</vt:lpstr>
      <vt:lpstr>CNF Satisfiability</vt:lpstr>
      <vt:lpstr>3-CNF Satisfiability</vt:lpstr>
      <vt:lpstr>Clique</vt:lpstr>
      <vt:lpstr>Clique Verifier</vt:lpstr>
      <vt:lpstr>Example: Clique</vt:lpstr>
      <vt:lpstr>3-CNF p Clique</vt:lpstr>
      <vt:lpstr>Reduce 3-SAT to Clique</vt:lpstr>
      <vt:lpstr>PowerPoint Presentation</vt:lpstr>
      <vt:lpstr>PowerPoint Presentation</vt:lpstr>
      <vt:lpstr>PowerPoint Presentation</vt:lpstr>
      <vt:lpstr>Traveling Salesman Problem</vt:lpstr>
      <vt:lpstr>NP-Completeness Proof Method</vt:lpstr>
      <vt:lpstr>Traveling Salesman Problem</vt:lpstr>
      <vt:lpstr>Optimization TSP</vt:lpstr>
      <vt:lpstr>Decision TSP</vt:lpstr>
      <vt:lpstr>PowerPoint Presentation</vt:lpstr>
      <vt:lpstr>Prove TSP-Decision is NP-complete</vt:lpstr>
      <vt:lpstr>PowerPoint Presentation</vt:lpstr>
      <vt:lpstr>Prove TSP-Decision is NP-complete</vt:lpstr>
      <vt:lpstr>We now show that graph G has a Hamiltonian cycle if and only if graph G' has a tour of cost at most 0. </vt:lpstr>
      <vt:lpstr>SUBSET-SUM</vt:lpstr>
      <vt:lpstr>SUBSET-SUM is in NP</vt:lpstr>
      <vt:lpstr>Examples of SUBSET-SUM</vt:lpstr>
      <vt:lpstr>SUBSET-SUM is NP-Complete</vt:lpstr>
      <vt:lpstr>Reducing 3SAT to SubSet Sum</vt:lpstr>
      <vt:lpstr>PowerPoint Presentation</vt:lpstr>
      <vt:lpstr>Reducing 3SAT to SubSet Sum</vt:lpstr>
      <vt:lpstr>Subset Sum</vt:lpstr>
      <vt:lpstr>Subset Sum</vt:lpstr>
      <vt:lpstr>Subset Sum</vt:lpstr>
      <vt:lpstr>PowerPoint Presentation</vt:lpstr>
      <vt:lpstr>Proof 3SAT P Subset Sum</vt:lpstr>
      <vt:lpstr>0-1 KNAPSACK</vt:lpstr>
      <vt:lpstr>KNAPSACK is NP-Complete</vt:lpstr>
      <vt:lpstr>PowerPoint Presentation</vt:lpstr>
      <vt:lpstr>Bin Packing Problem</vt:lpstr>
      <vt:lpstr>SUBSET-SUM to PARTITION </vt:lpstr>
      <vt:lpstr>Polynomial Reductions</vt:lpstr>
      <vt:lpstr>PowerPoint Presentation</vt:lpstr>
    </vt:vector>
  </TitlesOfParts>
  <Company>University of Nevada, Reno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subject>CS325</dc:subject>
  <dc:creator>Juli</dc:creator>
  <cp:lastModifiedBy>Julianne Schutfort</cp:lastModifiedBy>
  <cp:revision>1355</cp:revision>
  <dcterms:created xsi:type="dcterms:W3CDTF">2003-07-26T00:47:08Z</dcterms:created>
  <dcterms:modified xsi:type="dcterms:W3CDTF">2016-08-01T21:35:11Z</dcterms:modified>
</cp:coreProperties>
</file>