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5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3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26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3934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12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0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4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39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6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6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9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9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4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6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6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1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49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2D16-B46F-4DA1-8D1D-A0F8605735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400" b="1" dirty="0">
                <a:solidFill>
                  <a:schemeClr val="tx1">
                    <a:lumMod val="95000"/>
                  </a:schemeClr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ระบบลางานออนไลน์ภายในองค์กรประเภทดิจิตอลมีเดียโพรดักชัน</a:t>
            </a:r>
            <a:endParaRPr lang="en-US" sz="4400" b="1" dirty="0">
              <a:solidFill>
                <a:schemeClr val="tx1">
                  <a:lumMod val="95000"/>
                </a:schemeClr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73090-D1D9-4876-941F-091944C671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dirty="0"/>
              <a:t>Leave Application for Digital Media Production Company</a:t>
            </a:r>
            <a:endParaRPr lang="en-US" sz="2400" dirty="0">
              <a:solidFill>
                <a:schemeClr val="tx1">
                  <a:lumMod val="95000"/>
                </a:schemeClr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61653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B6C8-DCFB-4F41-908B-9099157A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Sarabun" panose="00000500000000000000" pitchFamily="2" charset="-34"/>
                <a:cs typeface="Sarabun" panose="00000500000000000000" pitchFamily="2" charset="-34"/>
              </a:rPr>
              <a:t>ความสามารถของระบบ</a:t>
            </a:r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 (</a:t>
            </a:r>
            <a:r>
              <a:rPr lang="th-TH" b="1" dirty="0">
                <a:latin typeface="Sarabun" panose="00000500000000000000" pitchFamily="2" charset="-34"/>
                <a:cs typeface="Sarabun" panose="00000500000000000000" pitchFamily="2" charset="-34"/>
              </a:rPr>
              <a:t>ต่อ</a:t>
            </a:r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BBD3-0120-4E7A-9295-9FA3D3068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D3A7F-E1BD-43F2-838A-2C990D774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289" y="2249487"/>
            <a:ext cx="9770244" cy="354171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4454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43A7-C973-44CF-995A-1EC5E95A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Back-end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4A609-6623-46C2-87EB-3588750D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ทำงานบน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CentOS 7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ซึ่งเป็น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Linux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และใช้งาน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Docker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เป็น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services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เพื่อเก็บระบบการทำงานฝั่ง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Back-end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83C442-25CF-4EA8-9953-70EB1ACF9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658" y="3519949"/>
            <a:ext cx="2846438" cy="28464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4850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43A7-C973-44CF-995A-1EC5E95A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Centos 7 (Linux)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4A609-6623-46C2-87EB-3588750D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CentOS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ย่อมาจาก (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Community Enterprise Operating System)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คือ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Linux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ระดับองค์กรที่มีเป้าหลายหลักในเรื่องของความเสถียร... ฟรี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!!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A3A7A7-2649-4F17-B2A5-5390B4127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237" y="3429000"/>
            <a:ext cx="2910348" cy="291034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9775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43A7-C973-44CF-995A-1EC5E95A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4A609-6623-46C2-87EB-3588750D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คือ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engine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ตัวหนึ่งที่มีการทำงานในลักษณะจำลองสภาพแวดล้อมขึ้นมาบนเครื่อง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server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เพื่อใช้ในการ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run service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ที่ต้องการ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มีการทำงานคล้ายคลึงกับ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Virtual Machine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เช่น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VMWare, VirtualBox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แต่สำหรับ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docker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แล้วจะใช้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container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ในการจำลองสภาพแวดล้อมขึ้นมา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สำหรับ 1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service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ที่ต้องการใช้งานเท่านั้น โดยไม่ต้องมีส่วนของ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OS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เข้าไปเกี่ยวข้อง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3300E5-CE0A-4286-9F90-2715BA3A65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75"/>
          <a:stretch/>
        </p:blipFill>
        <p:spPr>
          <a:xfrm>
            <a:off x="6459795" y="4504181"/>
            <a:ext cx="4680156" cy="197809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7984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43A7-C973-44CF-995A-1EC5E95A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Virtual Machine  VS 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4A609-6623-46C2-87EB-3588750D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1734E3-08D7-4241-B1CC-DCFC8E19B023}"/>
              </a:ext>
            </a:extLst>
          </p:cNvPr>
          <p:cNvGrpSpPr/>
          <p:nvPr/>
        </p:nvGrpSpPr>
        <p:grpSpPr>
          <a:xfrm>
            <a:off x="7441430" y="2026685"/>
            <a:ext cx="2869544" cy="3336581"/>
            <a:chOff x="3469197" y="2448751"/>
            <a:chExt cx="2869544" cy="333658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B246299-01AB-4599-933D-8AFE05278D9B}"/>
                </a:ext>
              </a:extLst>
            </p:cNvPr>
            <p:cNvSpPr/>
            <p:nvPr/>
          </p:nvSpPr>
          <p:spPr>
            <a:xfrm>
              <a:off x="3469198" y="5303552"/>
              <a:ext cx="2869543" cy="481780"/>
            </a:xfrm>
            <a:prstGeom prst="roundRect">
              <a:avLst>
                <a:gd name="adj" fmla="val 5068"/>
              </a:avLst>
            </a:prstGeom>
            <a:solidFill>
              <a:schemeClr val="bg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HOST OS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55A8B62-D710-464A-AE18-2F927F582B7D}"/>
                </a:ext>
              </a:extLst>
            </p:cNvPr>
            <p:cNvSpPr/>
            <p:nvPr/>
          </p:nvSpPr>
          <p:spPr>
            <a:xfrm>
              <a:off x="3469198" y="4751442"/>
              <a:ext cx="2869543" cy="481780"/>
            </a:xfrm>
            <a:prstGeom prst="roundRect">
              <a:avLst>
                <a:gd name="adj" fmla="val 5068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DOCKER ENGINE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B8C826A-750F-4D72-A551-2BA41F5D66CA}"/>
                </a:ext>
              </a:extLst>
            </p:cNvPr>
            <p:cNvSpPr/>
            <p:nvPr/>
          </p:nvSpPr>
          <p:spPr>
            <a:xfrm>
              <a:off x="3469197" y="2448751"/>
              <a:ext cx="914400" cy="2256508"/>
            </a:xfrm>
            <a:prstGeom prst="roundRect">
              <a:avLst>
                <a:gd name="adj" fmla="val 5068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/>
                <a:t>CONTAINER A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C9461B6-1FAE-4522-97D3-873C5B755215}"/>
                </a:ext>
              </a:extLst>
            </p:cNvPr>
            <p:cNvSpPr/>
            <p:nvPr/>
          </p:nvSpPr>
          <p:spPr>
            <a:xfrm>
              <a:off x="4446769" y="2448751"/>
              <a:ext cx="914400" cy="2256508"/>
            </a:xfrm>
            <a:prstGeom prst="roundRect">
              <a:avLst>
                <a:gd name="adj" fmla="val 50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/>
                <a:t>CONTAINER B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40B3364-1F3C-487C-B657-48B6B216D42F}"/>
                </a:ext>
              </a:extLst>
            </p:cNvPr>
            <p:cNvSpPr/>
            <p:nvPr/>
          </p:nvSpPr>
          <p:spPr>
            <a:xfrm>
              <a:off x="5424341" y="2448751"/>
              <a:ext cx="914400" cy="2256508"/>
            </a:xfrm>
            <a:prstGeom prst="roundRect">
              <a:avLst>
                <a:gd name="adj" fmla="val 506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/>
                <a:t>CONTAINER C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FAEE690-4AF7-495B-855F-88888E90EF2A}"/>
              </a:ext>
            </a:extLst>
          </p:cNvPr>
          <p:cNvGrpSpPr/>
          <p:nvPr/>
        </p:nvGrpSpPr>
        <p:grpSpPr>
          <a:xfrm>
            <a:off x="1658785" y="2090171"/>
            <a:ext cx="2869544" cy="3270269"/>
            <a:chOff x="3463332" y="2500163"/>
            <a:chExt cx="2869544" cy="3270269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567E839-DE50-4527-A6BC-C1159F4D32CB}"/>
                </a:ext>
              </a:extLst>
            </p:cNvPr>
            <p:cNvSpPr/>
            <p:nvPr/>
          </p:nvSpPr>
          <p:spPr>
            <a:xfrm>
              <a:off x="3463332" y="5288652"/>
              <a:ext cx="2869543" cy="481780"/>
            </a:xfrm>
            <a:prstGeom prst="roundRect">
              <a:avLst>
                <a:gd name="adj" fmla="val 5068"/>
              </a:avLst>
            </a:prstGeom>
            <a:solidFill>
              <a:schemeClr val="bg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HOST OS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0879973-99C7-43DB-B5DD-D95448F7BD7D}"/>
                </a:ext>
              </a:extLst>
            </p:cNvPr>
            <p:cNvSpPr/>
            <p:nvPr/>
          </p:nvSpPr>
          <p:spPr>
            <a:xfrm>
              <a:off x="3463332" y="2976714"/>
              <a:ext cx="914400" cy="2256508"/>
            </a:xfrm>
            <a:prstGeom prst="roundRect">
              <a:avLst>
                <a:gd name="adj" fmla="val 5068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/>
                <a:t>GUEST OS 1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F4BF215-3F76-4694-A5F1-77D14FB7947A}"/>
                </a:ext>
              </a:extLst>
            </p:cNvPr>
            <p:cNvSpPr/>
            <p:nvPr/>
          </p:nvSpPr>
          <p:spPr>
            <a:xfrm>
              <a:off x="4440904" y="2976714"/>
              <a:ext cx="914400" cy="2256508"/>
            </a:xfrm>
            <a:prstGeom prst="roundRect">
              <a:avLst>
                <a:gd name="adj" fmla="val 50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/>
                <a:t>GUEST OS 2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B07D0D3-8A2D-4029-B4FD-0F6957367D54}"/>
                </a:ext>
              </a:extLst>
            </p:cNvPr>
            <p:cNvSpPr/>
            <p:nvPr/>
          </p:nvSpPr>
          <p:spPr>
            <a:xfrm>
              <a:off x="5418476" y="2976714"/>
              <a:ext cx="914400" cy="2256508"/>
            </a:xfrm>
            <a:prstGeom prst="roundRect">
              <a:avLst>
                <a:gd name="adj" fmla="val 506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/>
                <a:t>GUEST OS 3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E6CAEE1-5063-4E0B-A2D5-9E14D5178586}"/>
                </a:ext>
              </a:extLst>
            </p:cNvPr>
            <p:cNvSpPr/>
            <p:nvPr/>
          </p:nvSpPr>
          <p:spPr>
            <a:xfrm>
              <a:off x="3470576" y="2500163"/>
              <a:ext cx="914400" cy="438451"/>
            </a:xfrm>
            <a:prstGeom prst="roundRect">
              <a:avLst>
                <a:gd name="adj" fmla="val 5068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b="1" dirty="0"/>
                <a:t>APP 1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2197F22-FF21-42A4-B58F-07A6367C8241}"/>
                </a:ext>
              </a:extLst>
            </p:cNvPr>
            <p:cNvSpPr/>
            <p:nvPr/>
          </p:nvSpPr>
          <p:spPr>
            <a:xfrm>
              <a:off x="4448148" y="2500163"/>
              <a:ext cx="914400" cy="438451"/>
            </a:xfrm>
            <a:prstGeom prst="roundRect">
              <a:avLst>
                <a:gd name="adj" fmla="val 50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b="1" dirty="0"/>
                <a:t>APP 2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A7F7AA1-8766-4640-B542-8A42C3388258}"/>
                </a:ext>
              </a:extLst>
            </p:cNvPr>
            <p:cNvSpPr/>
            <p:nvPr/>
          </p:nvSpPr>
          <p:spPr>
            <a:xfrm>
              <a:off x="5418476" y="2500163"/>
              <a:ext cx="914400" cy="438451"/>
            </a:xfrm>
            <a:prstGeom prst="roundRect">
              <a:avLst>
                <a:gd name="adj" fmla="val 506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b="1" dirty="0"/>
                <a:t>APP 3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303DBA5-6378-44CF-A900-1990FF6FD2C6}"/>
              </a:ext>
            </a:extLst>
          </p:cNvPr>
          <p:cNvSpPr txBox="1"/>
          <p:nvPr/>
        </p:nvSpPr>
        <p:spPr>
          <a:xfrm>
            <a:off x="5051783" y="2249487"/>
            <a:ext cx="18806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027570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43A7-C973-44CF-995A-1EC5E95A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Back-end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4A609-6623-46C2-87EB-3588750D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MariaDB (Database)</a:t>
            </a: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phpMyAdmin (Database management)</a:t>
            </a: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NGINX (Web server)</a:t>
            </a: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Node.js (API) </a:t>
            </a:r>
          </a:p>
        </p:txBody>
      </p:sp>
    </p:spTree>
    <p:extLst>
      <p:ext uri="{BB962C8B-B14F-4D97-AF65-F5344CB8AC3E}">
        <p14:creationId xmlns:p14="http://schemas.microsoft.com/office/powerpoint/2010/main" val="3393314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43A7-C973-44CF-995A-1EC5E95A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front-end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4A609-6623-46C2-87EB-3588750D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HTML</a:t>
            </a: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CSS</a:t>
            </a: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JavaScript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66325-BDFD-410B-8BF3-7E58D3E600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7" t="18891" b="20664"/>
          <a:stretch/>
        </p:blipFill>
        <p:spPr>
          <a:xfrm>
            <a:off x="4984955" y="1936955"/>
            <a:ext cx="5911749" cy="38542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2751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43A7-C973-44CF-995A-1EC5E95AA4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DEMO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589BE58-468E-4EEA-A68A-F63CFD27A2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2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6675A-20D4-46A0-8FE6-25363699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9BD42-4F5D-4F73-AA0C-D6FA42D34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บริษัท อิ๊กดราซิล กรุ๊ป จำกัด (มหาชน)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ก่อตั้งขึ้นในปี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2006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ให้บริการ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VFX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และ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post production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D37989-6033-488F-A1C3-C83319B6B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873" y="858838"/>
            <a:ext cx="8001000" cy="8763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5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B170-5B51-4FF4-A1F5-CE9874D9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Software Engineer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09645-DF26-42E8-890A-61332DAC8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thaiDist">
              <a:buNone/>
            </a:pP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หน้าที่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 :		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จัดทำและพัฒนาระบบลางานภายในบริษัทเพื่อแทนระบบเก่าที่ยัง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	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ใช้กระดาษในการลางาน โดยจะเป็นทั้ง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Front-end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และ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Back-end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4FDBF-6A38-41F4-B3FA-1DE20ECC8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985" y="3304722"/>
            <a:ext cx="4404852" cy="29347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832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B6C8-DCFB-4F41-908B-9099157A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Sarabun" panose="00000500000000000000" pitchFamily="2" charset="-34"/>
                <a:cs typeface="Sarabun" panose="00000500000000000000" pitchFamily="2" charset="-34"/>
              </a:rPr>
              <a:t>ความสามารถของระบบ</a:t>
            </a:r>
            <a:endParaRPr lang="en-US" b="1" dirty="0"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BBD3-0120-4E7A-9295-9FA3D3068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1) เข้าสู่ระบบ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เข้าสู่ระบบพร้อมเข้ารหัสด้วย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JWT (JSON Web Token)</a:t>
            </a:r>
          </a:p>
          <a:p>
            <a:pPr marL="0" indent="0">
              <a:buNone/>
            </a:pP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196300-69D9-429B-BB22-32BED9039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323" y="3938734"/>
            <a:ext cx="2300748" cy="230074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525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B6C8-DCFB-4F41-908B-9099157A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Sarabun" panose="00000500000000000000" pitchFamily="2" charset="-34"/>
                <a:cs typeface="Sarabun" panose="00000500000000000000" pitchFamily="2" charset="-34"/>
              </a:rPr>
              <a:t>ความสามารถของระบบ</a:t>
            </a:r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 (</a:t>
            </a:r>
            <a:r>
              <a:rPr lang="th-TH" b="1" dirty="0">
                <a:latin typeface="Sarabun" panose="00000500000000000000" pitchFamily="2" charset="-34"/>
                <a:cs typeface="Sarabun" panose="00000500000000000000" pitchFamily="2" charset="-34"/>
              </a:rPr>
              <a:t>ต่อ</a:t>
            </a:r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BBD3-0120-4E7A-9295-9FA3D3068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2) ระบบจัดการข้อมูล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สร้างผู้ใช้โดยฝ่ายทรัพยากรบุคคล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รหัสผู้ใช้สร้างอัตโนมัติ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แก้ไข้ข้อมูลโดยฝ่ายทรัพยากรบุคคล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เรียกดูข้อมูล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5268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B6C8-DCFB-4F41-908B-9099157A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Sarabun" panose="00000500000000000000" pitchFamily="2" charset="-34"/>
                <a:cs typeface="Sarabun" panose="00000500000000000000" pitchFamily="2" charset="-34"/>
              </a:rPr>
              <a:t>ความสามารถของระบบ</a:t>
            </a:r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 (</a:t>
            </a:r>
            <a:r>
              <a:rPr lang="th-TH" b="1" dirty="0">
                <a:latin typeface="Sarabun" panose="00000500000000000000" pitchFamily="2" charset="-34"/>
                <a:cs typeface="Sarabun" panose="00000500000000000000" pitchFamily="2" charset="-34"/>
              </a:rPr>
              <a:t>ต่อ</a:t>
            </a:r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BBD3-0120-4E7A-9295-9FA3D3068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3) ขอลางาน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เลือกลางานได้จากเหตุผลการลางานต่าง ๆ เช่น ลาป่วย ลากิจ พักร้อน ชดเชย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  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โดยระบุวัน เดือน ปีและจะไม่นับวันหยุดเสาร์ อาทิตย์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ลาป่วย เกิน 2 วัน และหากติดวันจันทร์หรือวันศุกร์ ต้องอัปโหลดใบรับรอง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	  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แพทย์และใส่หมายเหตุ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ลากิจ พร้อมใส่หมายเหตุ</a:t>
            </a: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ลาพักร้อน และไม่ต้องใส่หมายเหตุ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ลาชดเชยล่วงเวลา ขึ้นอยู่กับจำนวนลาชดเชยสูงสุดของผู้ใช้คนนั้น ๆ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92351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B6C8-DCFB-4F41-908B-9099157A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Sarabun" panose="00000500000000000000" pitchFamily="2" charset="-34"/>
                <a:cs typeface="Sarabun" panose="00000500000000000000" pitchFamily="2" charset="-34"/>
              </a:rPr>
              <a:t>ความสามารถของระบบ</a:t>
            </a:r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 (</a:t>
            </a:r>
            <a:r>
              <a:rPr lang="th-TH" b="1" dirty="0">
                <a:latin typeface="Sarabun" panose="00000500000000000000" pitchFamily="2" charset="-34"/>
                <a:cs typeface="Sarabun" panose="00000500000000000000" pitchFamily="2" charset="-34"/>
              </a:rPr>
              <a:t>ต่อ</a:t>
            </a:r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BBD3-0120-4E7A-9295-9FA3D3068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4) อนุมัติการลา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เลือกอนุมัติขอลางานจากผู้ใช้ที่อยู่ในการดูแล โดยดูจาก เอกสาร และ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  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หมาย เหตุของการลานั้น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เลือกไม่อนุมัติ พร้อมหมายเหตุเพื่อบอกถึงเหตุผล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ลาป่วย เกิน 2 วัน และหากติดวันจันทร์หรือวันศุกร์ต้องครวจสอบ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	  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ใบรับรอง แพทย์และหมายเหตุ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34010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B6C8-DCFB-4F41-908B-9099157A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Sarabun" panose="00000500000000000000" pitchFamily="2" charset="-34"/>
                <a:cs typeface="Sarabun" panose="00000500000000000000" pitchFamily="2" charset="-34"/>
              </a:rPr>
              <a:t>ความสามารถของระบบ</a:t>
            </a:r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 (</a:t>
            </a:r>
            <a:r>
              <a:rPr lang="th-TH" b="1" dirty="0">
                <a:latin typeface="Sarabun" panose="00000500000000000000" pitchFamily="2" charset="-34"/>
                <a:cs typeface="Sarabun" panose="00000500000000000000" pitchFamily="2" charset="-34"/>
              </a:rPr>
              <a:t>ต่อ</a:t>
            </a:r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BBD3-0120-4E7A-9295-9FA3D3068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5) อัปโหลด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อัปโหลดไฟล์ หรือใบรับรองแพทย์เพื่อประกอบการลาได้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ประเภทไฟล์ที่สามารถอัปโหลดได้ต้องเป็น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png jpg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หรือ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pdf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ขนาดไม่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  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เกิน 10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Mb</a:t>
            </a:r>
          </a:p>
        </p:txBody>
      </p:sp>
    </p:spTree>
    <p:extLst>
      <p:ext uri="{BB962C8B-B14F-4D97-AF65-F5344CB8AC3E}">
        <p14:creationId xmlns:p14="http://schemas.microsoft.com/office/powerpoint/2010/main" val="1731320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B6C8-DCFB-4F41-908B-9099157A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Sarabun" panose="00000500000000000000" pitchFamily="2" charset="-34"/>
                <a:cs typeface="Sarabun" panose="00000500000000000000" pitchFamily="2" charset="-34"/>
              </a:rPr>
              <a:t>ความสามารถของระบบ</a:t>
            </a:r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 (</a:t>
            </a:r>
            <a:r>
              <a:rPr lang="th-TH" b="1" dirty="0">
                <a:latin typeface="Sarabun" panose="00000500000000000000" pitchFamily="2" charset="-34"/>
                <a:cs typeface="Sarabun" panose="00000500000000000000" pitchFamily="2" charset="-34"/>
              </a:rPr>
              <a:t>ต่อ</a:t>
            </a:r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BBD3-0120-4E7A-9295-9FA3D3068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6) รายงาน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แสดงข้อมูลโดยสรุปของผู้ใช้โดยนับย้อนหลัง 1 เดือนเป็นค่าเริ่มต้น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แสดงรายงานแบบ วัน เดือน ปี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แสดงรายงานโดยระบุวัน เดือน ปี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แสดงรายงานโดยระบุผู้ใช้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แสดงรายงานโดยระบุระยะวัน เดือน ปี และผู้ใช้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แสดงประวัติการลาย้อนหลังได้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แสดงประวัติการอนุมัติย้อนหลังได้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64EBA-5866-4B13-B042-3B4B37EE76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80"/>
          <a:stretch/>
        </p:blipFill>
        <p:spPr>
          <a:xfrm>
            <a:off x="7887928" y="3500283"/>
            <a:ext cx="2944762" cy="273919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2570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129</TotalTime>
  <Words>640</Words>
  <Application>Microsoft Office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Sarabun</vt:lpstr>
      <vt:lpstr>Tw Cen MT</vt:lpstr>
      <vt:lpstr>Circuit</vt:lpstr>
      <vt:lpstr>ระบบลางานออนไลน์ภายในองค์กรประเภทดิจิตอลมีเดียโพรดักชัน</vt:lpstr>
      <vt:lpstr> </vt:lpstr>
      <vt:lpstr>Software Engineer</vt:lpstr>
      <vt:lpstr>ความสามารถของระบบ</vt:lpstr>
      <vt:lpstr>ความสามารถของระบบ (ต่อ)</vt:lpstr>
      <vt:lpstr>ความสามารถของระบบ (ต่อ)</vt:lpstr>
      <vt:lpstr>ความสามารถของระบบ (ต่อ)</vt:lpstr>
      <vt:lpstr>ความสามารถของระบบ (ต่อ)</vt:lpstr>
      <vt:lpstr>ความสามารถของระบบ (ต่อ)</vt:lpstr>
      <vt:lpstr>ความสามารถของระบบ (ต่อ)</vt:lpstr>
      <vt:lpstr>Back-end</vt:lpstr>
      <vt:lpstr>Centos 7 (Linux)</vt:lpstr>
      <vt:lpstr>docker</vt:lpstr>
      <vt:lpstr>Virtual Machine  VS  Docker</vt:lpstr>
      <vt:lpstr>Back-end tools</vt:lpstr>
      <vt:lpstr>front-end tools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Krittanupong Suksai</dc:creator>
  <cp:lastModifiedBy>Krittanupong Suksai</cp:lastModifiedBy>
  <cp:revision>60</cp:revision>
  <dcterms:created xsi:type="dcterms:W3CDTF">2020-04-09T05:52:20Z</dcterms:created>
  <dcterms:modified xsi:type="dcterms:W3CDTF">2020-04-09T08:02:13Z</dcterms:modified>
</cp:coreProperties>
</file>