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02-Apr-20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A0FB-5DDE-4661-B659-1A46ADD11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Leave Application for Digital Media Production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8F00D-95F4-4388-9767-C991BFAC3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ระบบลางานออนไลน์ภายในองค์กรประเภทดิจิตอลมีเดียโพรดักชัน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095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0B14-625C-4F15-B054-C6DA7662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6730-4D60-4B5C-A933-45B25266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8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Sarabun</vt:lpstr>
      <vt:lpstr>Wingdings 2</vt:lpstr>
      <vt:lpstr>Quotable</vt:lpstr>
      <vt:lpstr>Leave Application for Digital Media Production Company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Application for Digital Media Production Company</dc:title>
  <dc:creator>Krittanupong Suksai</dc:creator>
  <cp:lastModifiedBy>Krittanupong Suksai</cp:lastModifiedBy>
  <cp:revision>2</cp:revision>
  <dcterms:created xsi:type="dcterms:W3CDTF">2020-04-02T08:42:29Z</dcterms:created>
  <dcterms:modified xsi:type="dcterms:W3CDTF">2020-04-02T08:47:15Z</dcterms:modified>
</cp:coreProperties>
</file>