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1" autoAdjust="0"/>
    <p:restoredTop sz="94692" autoAdjust="0"/>
  </p:normalViewPr>
  <p:slideViewPr>
    <p:cSldViewPr>
      <p:cViewPr>
        <p:scale>
          <a:sx n="70" d="100"/>
          <a:sy n="70" d="100"/>
        </p:scale>
        <p:origin x="-151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67076F7-A3A8-4B1B-88E5-6290E179D08C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7A02F1C-40ED-4BCD-888D-A13DE78DBD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275" y="660737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/>
              <a:t>โครงการพัฒนาเว็บแอพพลิเคชั่น</a:t>
            </a:r>
            <a:endParaRPr lang="th-TH" sz="6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3275" y="1905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600" b="1" dirty="0" smtClean="0"/>
              <a:t>ระบบจัดการข้อมูลห้องสมุด</a:t>
            </a:r>
          </a:p>
          <a:p>
            <a:pPr algn="ctr">
              <a:lnSpc>
                <a:spcPct val="150000"/>
              </a:lnSpc>
            </a:pPr>
            <a:r>
              <a:rPr lang="en-US" sz="3600" b="1" dirty="0"/>
              <a:t>Library Management </a:t>
            </a:r>
            <a:r>
              <a:rPr lang="en-US" sz="3600" b="1" dirty="0" smtClean="0"/>
              <a:t>System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5545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/>
              <a:t>สาระสำคัญของโครงการ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9257"/>
            <a:ext cx="6934200" cy="3603812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th-TH" sz="2800" b="1" dirty="0" smtClean="0"/>
              <a:t>	การ</a:t>
            </a:r>
            <a:r>
              <a:rPr lang="th-TH" sz="2800" b="1" dirty="0"/>
              <a:t>เขียนโปรแกรมประยุกต์บนเว็บ </a:t>
            </a:r>
            <a:r>
              <a:rPr lang="th-TH" sz="2800" b="1" dirty="0" smtClean="0"/>
              <a:t>ซึ่งพยายามที่จะนำ</a:t>
            </a:r>
            <a:r>
              <a:rPr lang="th-TH" sz="2800" b="1" dirty="0"/>
              <a:t>ความรู้ที่ได้ไปใช้ให้เกิดประโยชน์ต่อสังคม ผู้พัฒนาจึงรวบรวมความคิดและเห็นตรงกันว่า ปัจจุบัน ห้องสมุดเป็นสถานที่ที่มีความสำคัญในการค้นคว้าหาความรู้ ผู้พัฒนาจึงมีความคิดที่จะพัฒนาเว็บแอพพลิเคชั่นที่มีส่วนเกี่ยวข้องกับระบบจัดการข้อมูลในห้องสมุด ซึ่งจะเป็นประโยชน์ต่อการเข้าถึงข้อมูลได้อย่างรวดเร็ว แม่นยำ และสะดวกสบาย</a:t>
            </a:r>
            <a:endParaRPr lang="en-US" sz="2800" b="1" dirty="0"/>
          </a:p>
          <a:p>
            <a:pPr algn="thaiDi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98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/>
              <a:t>หลักการและเหตุผล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19257"/>
            <a:ext cx="6934200" cy="3603812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th-TH" sz="2800" b="1" dirty="0" smtClean="0"/>
              <a:t>	เทคโนโลยี</a:t>
            </a:r>
            <a:r>
              <a:rPr lang="th-TH" sz="2800" b="1" dirty="0"/>
              <a:t>ในปัจจุบันได้เข้ามามีบทบาทต่อชีวิตประจำวัน </a:t>
            </a:r>
            <a:r>
              <a:rPr lang="th-TH" sz="2800" b="1" dirty="0" smtClean="0"/>
              <a:t>ทำ</a:t>
            </a:r>
            <a:r>
              <a:rPr lang="th-TH" sz="2800" b="1" dirty="0"/>
              <a:t>ให้มีการพัฒนาซอฟต์แวร์ออกสู่ท้องตลาดตามที่ผู้ใช้ต้องการ </a:t>
            </a:r>
            <a:r>
              <a:rPr lang="th-TH" sz="2800" b="1" dirty="0" smtClean="0"/>
              <a:t>หาก</a:t>
            </a:r>
            <a:r>
              <a:rPr lang="th-TH" sz="2800" b="1" dirty="0"/>
              <a:t>เป็นซอฟต์แวร์ที่เกี่ยวกับระบบห้องสมุด ราคาของซอฟต์แวร์นั้นจะค่อนข้างสูง ซึ่งต้องใช้ทุนทรัพย์ในการจัดซื้อเป็นอย่างมาก ผู้พัฒนาจึงเห็นว่าควรมีการพัฒนาระบบห้องสมุดซอฟต์แวร์ที่ไม่ต้องเสียค่าใช้จ่าย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55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/>
              <a:t>วัตถุประสงค์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010400" cy="3603812"/>
          </a:xfrm>
        </p:spPr>
        <p:txBody>
          <a:bodyPr>
            <a:normAutofit/>
          </a:bodyPr>
          <a:lstStyle/>
          <a:p>
            <a:pPr algn="thaiDist"/>
            <a:r>
              <a:rPr lang="th-TH" sz="2800" b="1" dirty="0"/>
              <a:t>เพื่อพัฒนาระบบฐานข้อมูลห้องสมุด </a:t>
            </a:r>
            <a:r>
              <a:rPr lang="th-TH" sz="2800" b="1" dirty="0" smtClean="0"/>
              <a:t>เพื่อใช้จัดเก็บ</a:t>
            </a:r>
            <a:r>
              <a:rPr lang="th-TH" sz="2800" b="1" dirty="0"/>
              <a:t>ข้อมูลต่างๆ ซึ่งทำให้ผู้ใช้บริการสามารถใช้งานได้สะดวกและมีประสิทธิภาพมาก</a:t>
            </a:r>
            <a:r>
              <a:rPr lang="th-TH" sz="2800" b="1" dirty="0" smtClean="0"/>
              <a:t>ยิ่งขึ้น</a:t>
            </a:r>
          </a:p>
          <a:p>
            <a:pPr algn="thaiDist"/>
            <a:endParaRPr lang="en-US" sz="2800" b="1" dirty="0" smtClean="0"/>
          </a:p>
          <a:p>
            <a:pPr algn="thaiDist"/>
            <a:r>
              <a:rPr lang="th-TH" sz="2800" b="1" dirty="0"/>
              <a:t>เพื่อพัฒนาระบบห้องสมุด เพื่อให้บรรณารักษ์สามารถดูแลและบริหารระบบห้องสมุดได้อย่างมีประสิทธิภาพ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217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697018"/>
          </a:xfrm>
        </p:spPr>
        <p:txBody>
          <a:bodyPr>
            <a:noAutofit/>
          </a:bodyPr>
          <a:lstStyle/>
          <a:p>
            <a:r>
              <a:rPr lang="th-TH" b="1" dirty="0" smtClean="0"/>
              <a:t>ประโยชน์ของการพัฒนา</a:t>
            </a:r>
            <a:r>
              <a:rPr lang="th-TH" b="1" dirty="0"/>
              <a:t>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652657"/>
            <a:ext cx="7239000" cy="2605143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2800" b="1" dirty="0" smtClean="0"/>
              <a:t>	การ</a:t>
            </a:r>
            <a:r>
              <a:rPr lang="th-TH" sz="2800" b="1" dirty="0"/>
              <a:t>บริหารจัดการการดูแลห้องสมุดนั้น บางที่ได้กำหนดให้บรรณารักษ์เป็นผู้ให้การยืม คืน หนังสือโดยมีบัตรเข้าใช้บริหารห้องสมุดในการยืม คืน และมีการจดบันทึกลงสมุดบันทึกการยืม คืนหนังสือ หากสมุดบันทึกนั้นได้เกิดการชำรุด ฉีกขาด หรือสูญหายไป ข้อมูลการยืม คืนเหล่านั้นก็จะสูญ</a:t>
            </a:r>
            <a:r>
              <a:rPr lang="th-TH" sz="2800" b="1" dirty="0" smtClean="0"/>
              <a:t>หายไป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95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/>
              <a:t>เป้าหมายและขอบเขต</a:t>
            </a:r>
            <a:r>
              <a:rPr lang="th-TH" sz="4800" b="1" dirty="0"/>
              <a:t>ของโครงการ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0866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sz="2800" b="1" dirty="0"/>
              <a:t>ระบบสามารถสืบค้นข้อมูล</a:t>
            </a:r>
            <a:r>
              <a:rPr lang="th-TH" sz="2800" b="1" dirty="0" smtClean="0"/>
              <a:t>ได้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th-TH" sz="2800" b="1" dirty="0"/>
              <a:t>โปรแกรมมีส่วนติดต่อกับผู้ใช้ </a:t>
            </a:r>
            <a:r>
              <a:rPr lang="th-TH" sz="2800" b="1" dirty="0" smtClean="0"/>
              <a:t>ที่</a:t>
            </a:r>
            <a:r>
              <a:rPr lang="th-TH" sz="2800" b="1" dirty="0"/>
              <a:t>ใช้งานง่าย สะดวกแก่</a:t>
            </a:r>
            <a:r>
              <a:rPr lang="th-TH" sz="2800" b="1" dirty="0" smtClean="0"/>
              <a:t>ผู้ใช้งาน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th-TH" sz="2800" b="1" dirty="0"/>
              <a:t>ระบบสามารถเก็บบันทึกและแก้ไขข้อมูลของสมาชิก</a:t>
            </a:r>
            <a:r>
              <a:rPr lang="th-TH" sz="2800" b="1" dirty="0" smtClean="0"/>
              <a:t>ได้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th-TH" sz="2800" b="1" dirty="0"/>
              <a:t>ระบบสามารถเก็บบันทึกและแก้ไขข้อมูลหนังสือได้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th-TH" sz="2800" b="1" dirty="0"/>
              <a:t>ระบบสามารถวิเคราะห์ข้อมูลการยืม</a:t>
            </a:r>
            <a:r>
              <a:rPr lang="en-US" sz="2800" b="1" dirty="0"/>
              <a:t>-</a:t>
            </a:r>
            <a:r>
              <a:rPr lang="th-TH" sz="2800" b="1" dirty="0"/>
              <a:t>คืนหนังสือได้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1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/>
              <a:t>รายละเอียดของการพัฒนา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24057"/>
            <a:ext cx="7010400" cy="390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/>
              <a:t>เทคนิคหรือเทคโนโลยีที่</a:t>
            </a:r>
            <a:r>
              <a:rPr lang="th-TH" sz="2800" b="1" dirty="0" smtClean="0"/>
              <a:t>ใช้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800" dirty="0" smtClean="0"/>
              <a:t>1. </a:t>
            </a:r>
            <a:r>
              <a:rPr lang="th-TH" sz="2800" dirty="0" smtClean="0"/>
              <a:t>ใช้</a:t>
            </a:r>
            <a:r>
              <a:rPr lang="th-TH" sz="2800" dirty="0"/>
              <a:t>โปรแกรม </a:t>
            </a:r>
            <a:r>
              <a:rPr lang="en-US" sz="2800" dirty="0"/>
              <a:t>Microsoft Visual Studio 2013 </a:t>
            </a:r>
            <a:r>
              <a:rPr lang="th-TH" sz="2800" dirty="0"/>
              <a:t>ในการพัฒนาเว็บแอพพลิเคชั่นด้วยภาษา </a:t>
            </a:r>
            <a:r>
              <a:rPr lang="en-US" sz="2800" dirty="0"/>
              <a:t>ASP.NET by C</a:t>
            </a:r>
            <a:r>
              <a:rPr lang="en-US" sz="2800" dirty="0" smtClean="0"/>
              <a:t>#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02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39818"/>
          </a:xfrm>
        </p:spPr>
        <p:txBody>
          <a:bodyPr>
            <a:normAutofit/>
          </a:bodyPr>
          <a:lstStyle/>
          <a:p>
            <a:r>
              <a:rPr lang="th-TH" sz="5400" b="1" dirty="0"/>
              <a:t>รายละเอียดโปรแกรมที่จะ</a:t>
            </a:r>
            <a:r>
              <a:rPr lang="th-TH" sz="5400" b="1" dirty="0" smtClean="0"/>
              <a:t>พัฒนา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9257"/>
            <a:ext cx="7010400" cy="3603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/>
              <a:t>ส่วนของนักศึกษา ครู อาจารย์ และ</a:t>
            </a:r>
            <a:r>
              <a:rPr lang="th-TH" sz="2800" b="1" dirty="0" smtClean="0"/>
              <a:t>บุคลากร</a:t>
            </a:r>
          </a:p>
          <a:p>
            <a:pPr marL="0" indent="0">
              <a:buNone/>
            </a:pPr>
            <a:endParaRPr lang="en-US" sz="1200" b="1" dirty="0"/>
          </a:p>
          <a:p>
            <a:pPr lvl="0"/>
            <a:r>
              <a:rPr lang="th-TH" sz="2800" dirty="0"/>
              <a:t>สามารถแก้ไขข้อมูลส่วนตัวและ รหัสผ่าน</a:t>
            </a:r>
            <a:endParaRPr lang="en-US" sz="2800" dirty="0"/>
          </a:p>
          <a:p>
            <a:pPr lvl="0"/>
            <a:r>
              <a:rPr lang="th-TH" sz="2800" dirty="0"/>
              <a:t>สามารถค้นหาหนังสือ</a:t>
            </a:r>
            <a:endParaRPr lang="en-US" sz="2800" dirty="0"/>
          </a:p>
          <a:p>
            <a:pPr lvl="0"/>
            <a:r>
              <a:rPr lang="th-TH" sz="2800" dirty="0"/>
              <a:t>สามารถจองหนังสือผ่านระบบเครือข่ายอินเตอร์เน็ต</a:t>
            </a:r>
            <a:endParaRPr lang="en-US" sz="2800" dirty="0"/>
          </a:p>
          <a:p>
            <a:pPr lvl="0"/>
            <a:r>
              <a:rPr lang="th-TH" sz="2800" dirty="0"/>
              <a:t>สามารถยืม</a:t>
            </a:r>
            <a:r>
              <a:rPr lang="en-US" sz="2800" dirty="0"/>
              <a:t>-</a:t>
            </a:r>
            <a:r>
              <a:rPr lang="th-TH" sz="2800" dirty="0"/>
              <a:t>คืนหนังสือ</a:t>
            </a:r>
            <a:endParaRPr lang="en-US" sz="2800" dirty="0"/>
          </a:p>
          <a:p>
            <a:pPr lvl="0"/>
            <a:r>
              <a:rPr lang="th-TH" sz="2800" dirty="0"/>
              <a:t>สามารถดูรายละเอียดการยืมหนังสือ</a:t>
            </a:r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85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6781800" cy="3900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/>
              <a:t>ส่วนของผู้ดูแล</a:t>
            </a:r>
            <a:r>
              <a:rPr lang="th-TH" sz="2800" b="1" dirty="0" smtClean="0"/>
              <a:t>ระบบ</a:t>
            </a:r>
          </a:p>
          <a:p>
            <a:pPr marL="0" indent="0">
              <a:buNone/>
            </a:pPr>
            <a:endParaRPr lang="en-US" sz="1050" b="1" dirty="0"/>
          </a:p>
          <a:p>
            <a:pPr lvl="0"/>
            <a:r>
              <a:rPr lang="th-TH" sz="2800" dirty="0"/>
              <a:t>สามารถจัดการข้อมูลส่วนตัวและรหัสผ่าน</a:t>
            </a:r>
            <a:endParaRPr lang="en-US" sz="2800" dirty="0"/>
          </a:p>
          <a:p>
            <a:pPr lvl="0"/>
            <a:r>
              <a:rPr lang="th-TH" sz="2800" dirty="0"/>
              <a:t>สามารถจัดการข้อมูลนักศึกษา ครู อาจารย์ และบุคลากร</a:t>
            </a:r>
            <a:endParaRPr lang="en-US" sz="2800" dirty="0"/>
          </a:p>
          <a:p>
            <a:pPr lvl="0"/>
            <a:r>
              <a:rPr lang="th-TH" sz="2800" dirty="0"/>
              <a:t>สามารถจัดการข้อมูลหนังสือ</a:t>
            </a:r>
            <a:endParaRPr lang="en-US" sz="2800" dirty="0"/>
          </a:p>
          <a:p>
            <a:pPr lvl="0"/>
            <a:r>
              <a:rPr lang="th-TH" sz="2800" dirty="0"/>
              <a:t>สามารถจัดการข้อมูลรายการยืม คืนหนังสือ</a:t>
            </a:r>
            <a:endParaRPr lang="en-US" sz="2800" dirty="0"/>
          </a:p>
          <a:p>
            <a:pPr lvl="0"/>
            <a:r>
              <a:rPr lang="th-TH" sz="2800" dirty="0" smtClean="0"/>
              <a:t>สามารถ</a:t>
            </a:r>
            <a:r>
              <a:rPr lang="th-TH" sz="2800" dirty="0"/>
              <a:t>ดูรายงานสถิติการยืม</a:t>
            </a:r>
            <a:r>
              <a:rPr lang="th-TH" sz="2800" dirty="0" smtClean="0"/>
              <a:t>หนังสือ</a:t>
            </a:r>
          </a:p>
          <a:p>
            <a:pPr lvl="0"/>
            <a:r>
              <a:rPr lang="th-TH" sz="2800" dirty="0" smtClean="0"/>
              <a:t>สามารถ</a:t>
            </a:r>
            <a:r>
              <a:rPr lang="th-TH" sz="2800" dirty="0"/>
              <a:t>แจ้งข้อมูลข่าว</a:t>
            </a:r>
            <a:r>
              <a:rPr lang="th-TH" sz="2800" dirty="0" smtClean="0"/>
              <a:t>ประชาสัมพันธ์ได้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39818"/>
          </a:xfrm>
        </p:spPr>
        <p:txBody>
          <a:bodyPr>
            <a:normAutofit/>
          </a:bodyPr>
          <a:lstStyle/>
          <a:p>
            <a:r>
              <a:rPr lang="th-TH" sz="5400" b="1" dirty="0"/>
              <a:t>รายละเอียดโปรแกรมที่จะ</a:t>
            </a:r>
            <a:r>
              <a:rPr lang="th-TH" sz="5400" b="1" dirty="0" smtClean="0"/>
              <a:t>พัฒนา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357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65</TotalTime>
  <Words>229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PowerPoint Presentation</vt:lpstr>
      <vt:lpstr>สาระสำคัญของโครงการ</vt:lpstr>
      <vt:lpstr>หลักการและเหตุผล</vt:lpstr>
      <vt:lpstr>วัตถุประสงค์</vt:lpstr>
      <vt:lpstr>ประโยชน์ของการพัฒนาโปรแกรม</vt:lpstr>
      <vt:lpstr>เป้าหมายและขอบเขตของโครงการ</vt:lpstr>
      <vt:lpstr>รายละเอียดของการพัฒนา</vt:lpstr>
      <vt:lpstr>รายละเอียดโปรแกรมที่จะพัฒนา</vt:lpstr>
      <vt:lpstr>รายละเอียดโปรแกรมที่จะพัฒนา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วิชาITE225</dc:title>
  <dc:creator>Win8.1</dc:creator>
  <cp:lastModifiedBy>Dabassawin Akkapothikul</cp:lastModifiedBy>
  <cp:revision>10</cp:revision>
  <dcterms:created xsi:type="dcterms:W3CDTF">2015-10-20T07:53:32Z</dcterms:created>
  <dcterms:modified xsi:type="dcterms:W3CDTF">2015-10-20T12:50:28Z</dcterms:modified>
</cp:coreProperties>
</file>