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1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36EEC-2B82-46F8-9E55-FCDDE64BB21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AC3DADB-D590-431E-84DD-0D66F237A7AE}">
      <dgm:prSet phldrT="[Текст]"/>
      <dgm:spPr/>
      <dgm:t>
        <a:bodyPr/>
        <a:lstStyle/>
        <a:p>
          <a:pPr algn="l"/>
          <a:r>
            <a:rPr lang="ru-RU" dirty="0" smtClean="0"/>
            <a:t>Спланировать архитектуру БД и написать классы основных объектов.</a:t>
          </a:r>
          <a:endParaRPr lang="ru-RU" dirty="0"/>
        </a:p>
      </dgm:t>
    </dgm:pt>
    <dgm:pt modelId="{ADB27034-CC4E-43F1-B079-D69FBC25C3A0}" type="parTrans" cxnId="{562E3F18-DF92-4BF8-A568-587C1543833D}">
      <dgm:prSet/>
      <dgm:spPr/>
      <dgm:t>
        <a:bodyPr/>
        <a:lstStyle/>
        <a:p>
          <a:endParaRPr lang="ru-RU"/>
        </a:p>
      </dgm:t>
    </dgm:pt>
    <dgm:pt modelId="{D7D31B5B-7083-4392-9A50-927154312E7D}" type="sibTrans" cxnId="{562E3F18-DF92-4BF8-A568-587C1543833D}">
      <dgm:prSet/>
      <dgm:spPr/>
      <dgm:t>
        <a:bodyPr/>
        <a:lstStyle/>
        <a:p>
          <a:endParaRPr lang="ru-RU"/>
        </a:p>
      </dgm:t>
    </dgm:pt>
    <dgm:pt modelId="{4FEA7659-738D-463C-B558-B635FF7B861B}">
      <dgm:prSet phldrT="[Текст]"/>
      <dgm:spPr/>
      <dgm:t>
        <a:bodyPr/>
        <a:lstStyle/>
        <a:p>
          <a:r>
            <a:rPr lang="ru-RU" dirty="0" smtClean="0"/>
            <a:t>Написать </a:t>
          </a:r>
          <a:r>
            <a:rPr lang="ru-RU" dirty="0" err="1" smtClean="0"/>
            <a:t>бэкенд</a:t>
          </a:r>
          <a:r>
            <a:rPr lang="ru-RU" dirty="0" smtClean="0"/>
            <a:t>.</a:t>
          </a:r>
          <a:endParaRPr lang="ru-RU" dirty="0"/>
        </a:p>
      </dgm:t>
    </dgm:pt>
    <dgm:pt modelId="{22E36B54-74E4-4766-99F0-E3B79D76FDF3}" type="parTrans" cxnId="{7A2C5E0D-8B13-43D9-BEDB-8A5E2CC2F0E3}">
      <dgm:prSet/>
      <dgm:spPr/>
      <dgm:t>
        <a:bodyPr/>
        <a:lstStyle/>
        <a:p>
          <a:endParaRPr lang="ru-RU"/>
        </a:p>
      </dgm:t>
    </dgm:pt>
    <dgm:pt modelId="{E68CAFFF-2EDA-4F98-83D9-20562743AFC5}" type="sibTrans" cxnId="{7A2C5E0D-8B13-43D9-BEDB-8A5E2CC2F0E3}">
      <dgm:prSet/>
      <dgm:spPr/>
      <dgm:t>
        <a:bodyPr/>
        <a:lstStyle/>
        <a:p>
          <a:endParaRPr lang="ru-RU"/>
        </a:p>
      </dgm:t>
    </dgm:pt>
    <dgm:pt modelId="{9CD9B339-4BFB-475D-9C3D-7EAAF6DCCB84}">
      <dgm:prSet phldrT="[Текст]"/>
      <dgm:spPr/>
      <dgm:t>
        <a:bodyPr/>
        <a:lstStyle/>
        <a:p>
          <a:r>
            <a:rPr lang="ru-RU" dirty="0" smtClean="0"/>
            <a:t>Сделать </a:t>
          </a:r>
          <a:r>
            <a:rPr lang="en-US" dirty="0" smtClean="0"/>
            <a:t>API</a:t>
          </a:r>
          <a:r>
            <a:rPr lang="ru-RU" dirty="0" smtClean="0"/>
            <a:t> и ПРОТЕСТИРОВАТЬ ЕГО.</a:t>
          </a:r>
          <a:endParaRPr lang="ru-RU" dirty="0"/>
        </a:p>
      </dgm:t>
    </dgm:pt>
    <dgm:pt modelId="{E426DF61-226E-4BFE-9D6F-DD4F036E0B96}" type="parTrans" cxnId="{327A8A9E-8ACA-4821-9E9F-E0380726F33B}">
      <dgm:prSet/>
      <dgm:spPr/>
      <dgm:t>
        <a:bodyPr/>
        <a:lstStyle/>
        <a:p>
          <a:endParaRPr lang="ru-RU"/>
        </a:p>
      </dgm:t>
    </dgm:pt>
    <dgm:pt modelId="{94A9F3F0-C4BE-4236-99FA-C3E98845EF95}" type="sibTrans" cxnId="{327A8A9E-8ACA-4821-9E9F-E0380726F33B}">
      <dgm:prSet/>
      <dgm:spPr/>
      <dgm:t>
        <a:bodyPr/>
        <a:lstStyle/>
        <a:p>
          <a:endParaRPr lang="ru-RU"/>
        </a:p>
      </dgm:t>
    </dgm:pt>
    <dgm:pt modelId="{AF0B6458-E834-40D8-9BE7-D24B6C07BFB6}">
      <dgm:prSet/>
      <dgm:spPr/>
      <dgm:t>
        <a:bodyPr/>
        <a:lstStyle/>
        <a:p>
          <a:r>
            <a:rPr lang="ru-RU" dirty="0" smtClean="0"/>
            <a:t>Придумать дизайн сайта и заняться вёрсткой. Подготовить </a:t>
          </a:r>
          <a:r>
            <a:rPr lang="ru-RU" dirty="0" err="1" smtClean="0"/>
            <a:t>фронтенд</a:t>
          </a:r>
          <a:r>
            <a:rPr lang="ru-RU" dirty="0" smtClean="0"/>
            <a:t> в целом.</a:t>
          </a:r>
        </a:p>
      </dgm:t>
    </dgm:pt>
    <dgm:pt modelId="{9758541F-2D6F-498B-91B3-215F54500AB2}" type="parTrans" cxnId="{03B3AE8D-78D3-4E1B-93CC-BB87991650BC}">
      <dgm:prSet/>
      <dgm:spPr/>
      <dgm:t>
        <a:bodyPr/>
        <a:lstStyle/>
        <a:p>
          <a:endParaRPr lang="ru-RU"/>
        </a:p>
      </dgm:t>
    </dgm:pt>
    <dgm:pt modelId="{39427D6C-F85C-4915-A348-E62DB1A2F824}" type="sibTrans" cxnId="{03B3AE8D-78D3-4E1B-93CC-BB87991650BC}">
      <dgm:prSet/>
      <dgm:spPr/>
      <dgm:t>
        <a:bodyPr/>
        <a:lstStyle/>
        <a:p>
          <a:endParaRPr lang="ru-RU"/>
        </a:p>
      </dgm:t>
    </dgm:pt>
    <dgm:pt modelId="{1964F1FB-D573-4E56-8F74-9BA9CA2A7C1E}">
      <dgm:prSet phldrT="[Текст]"/>
      <dgm:spPr/>
      <dgm:t>
        <a:bodyPr/>
        <a:lstStyle/>
        <a:p>
          <a:r>
            <a:rPr lang="ru-RU" dirty="0" smtClean="0"/>
            <a:t>Пригласить знакомых для тестов.</a:t>
          </a:r>
          <a:endParaRPr lang="ru-RU" dirty="0"/>
        </a:p>
      </dgm:t>
    </dgm:pt>
    <dgm:pt modelId="{F24EF5AA-6094-4787-B834-CBA6369A58CB}" type="parTrans" cxnId="{7FA6D4B2-24A9-4CBC-9CD2-4CF75BCB254F}">
      <dgm:prSet/>
      <dgm:spPr/>
      <dgm:t>
        <a:bodyPr/>
        <a:lstStyle/>
        <a:p>
          <a:endParaRPr lang="ru-RU"/>
        </a:p>
      </dgm:t>
    </dgm:pt>
    <dgm:pt modelId="{831AB142-4E2F-4BAC-BA9F-C0547D4C92F8}" type="sibTrans" cxnId="{7FA6D4B2-24A9-4CBC-9CD2-4CF75BCB254F}">
      <dgm:prSet/>
      <dgm:spPr/>
      <dgm:t>
        <a:bodyPr/>
        <a:lstStyle/>
        <a:p>
          <a:endParaRPr lang="ru-RU"/>
        </a:p>
      </dgm:t>
    </dgm:pt>
    <dgm:pt modelId="{E07241A9-6384-43D7-A6C3-BEF297857223}" type="pres">
      <dgm:prSet presAssocID="{86136EEC-2B82-46F8-9E55-FCDDE64BB21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B6B936F7-4478-464A-B5A6-03CC63674E4B}" type="pres">
      <dgm:prSet presAssocID="{86136EEC-2B82-46F8-9E55-FCDDE64BB21B}" presName="Name1" presStyleCnt="0"/>
      <dgm:spPr/>
    </dgm:pt>
    <dgm:pt modelId="{570ACBBA-1C14-4621-B8D9-17A400B545FC}" type="pres">
      <dgm:prSet presAssocID="{86136EEC-2B82-46F8-9E55-FCDDE64BB21B}" presName="cycle" presStyleCnt="0"/>
      <dgm:spPr/>
    </dgm:pt>
    <dgm:pt modelId="{98E715C0-8FEA-46BD-B9D8-03D2CFCF6C47}" type="pres">
      <dgm:prSet presAssocID="{86136EEC-2B82-46F8-9E55-FCDDE64BB21B}" presName="srcNode" presStyleLbl="node1" presStyleIdx="0" presStyleCnt="5"/>
      <dgm:spPr/>
    </dgm:pt>
    <dgm:pt modelId="{E23D9152-FFC5-481D-88D6-BD5F05A70685}" type="pres">
      <dgm:prSet presAssocID="{86136EEC-2B82-46F8-9E55-FCDDE64BB21B}" presName="conn" presStyleLbl="parChTrans1D2" presStyleIdx="0" presStyleCnt="1"/>
      <dgm:spPr/>
      <dgm:t>
        <a:bodyPr/>
        <a:lstStyle/>
        <a:p>
          <a:endParaRPr lang="ru-RU"/>
        </a:p>
      </dgm:t>
    </dgm:pt>
    <dgm:pt modelId="{0580FDC1-D69F-4770-BB30-8D5AB7ACFA45}" type="pres">
      <dgm:prSet presAssocID="{86136EEC-2B82-46F8-9E55-FCDDE64BB21B}" presName="extraNode" presStyleLbl="node1" presStyleIdx="0" presStyleCnt="5"/>
      <dgm:spPr/>
    </dgm:pt>
    <dgm:pt modelId="{E8CB0442-6506-483F-9F7F-6A4DD6B5A0D8}" type="pres">
      <dgm:prSet presAssocID="{86136EEC-2B82-46F8-9E55-FCDDE64BB21B}" presName="dstNode" presStyleLbl="node1" presStyleIdx="0" presStyleCnt="5"/>
      <dgm:spPr/>
    </dgm:pt>
    <dgm:pt modelId="{C7B2E221-2218-458E-8941-8A5E50220DE9}" type="pres">
      <dgm:prSet presAssocID="{AAC3DADB-D590-431E-84DD-0D66F237A7A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137C28-C701-41C4-8491-E3926679F6E6}" type="pres">
      <dgm:prSet presAssocID="{AAC3DADB-D590-431E-84DD-0D66F237A7AE}" presName="accent_1" presStyleCnt="0"/>
      <dgm:spPr/>
    </dgm:pt>
    <dgm:pt modelId="{01D4F714-592C-40E6-9411-47C8AD3D6DBF}" type="pres">
      <dgm:prSet presAssocID="{AAC3DADB-D590-431E-84DD-0D66F237A7AE}" presName="accentRepeatNode" presStyleLbl="solidFgAcc1" presStyleIdx="0" presStyleCnt="5"/>
      <dgm:spPr/>
    </dgm:pt>
    <dgm:pt modelId="{EBF07E43-29EA-4CFD-BFB6-B836457DDCFB}" type="pres">
      <dgm:prSet presAssocID="{AF0B6458-E834-40D8-9BE7-D24B6C07BFB6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4378B6-86D6-49E0-A8EE-9F4303133441}" type="pres">
      <dgm:prSet presAssocID="{AF0B6458-E834-40D8-9BE7-D24B6C07BFB6}" presName="accent_2" presStyleCnt="0"/>
      <dgm:spPr/>
    </dgm:pt>
    <dgm:pt modelId="{84D4ECD6-305C-4DAB-BD4C-7E181663CCA2}" type="pres">
      <dgm:prSet presAssocID="{AF0B6458-E834-40D8-9BE7-D24B6C07BFB6}" presName="accentRepeatNode" presStyleLbl="solidFgAcc1" presStyleIdx="1" presStyleCnt="5" custLinFactNeighborX="605" custLinFactNeighborY="-792"/>
      <dgm:spPr/>
    </dgm:pt>
    <dgm:pt modelId="{582D5FDA-91BC-4552-A708-542A7119491C}" type="pres">
      <dgm:prSet presAssocID="{4FEA7659-738D-463C-B558-B635FF7B861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5906E5-DEF1-4551-8917-939F647351EB}" type="pres">
      <dgm:prSet presAssocID="{4FEA7659-738D-463C-B558-B635FF7B861B}" presName="accent_3" presStyleCnt="0"/>
      <dgm:spPr/>
    </dgm:pt>
    <dgm:pt modelId="{797FFD92-8132-487E-ABAD-DFE85C70DCF1}" type="pres">
      <dgm:prSet presAssocID="{4FEA7659-738D-463C-B558-B635FF7B861B}" presName="accentRepeatNode" presStyleLbl="solidFgAcc1" presStyleIdx="2" presStyleCnt="5"/>
      <dgm:spPr/>
    </dgm:pt>
    <dgm:pt modelId="{01C5A999-30AE-49D8-9A0D-FC808B6593B2}" type="pres">
      <dgm:prSet presAssocID="{9CD9B339-4BFB-475D-9C3D-7EAAF6DCCB8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3AA7DE-3789-4919-8725-3AD525820165}" type="pres">
      <dgm:prSet presAssocID="{9CD9B339-4BFB-475D-9C3D-7EAAF6DCCB84}" presName="accent_4" presStyleCnt="0"/>
      <dgm:spPr/>
    </dgm:pt>
    <dgm:pt modelId="{B161624A-8BE9-463C-B688-2535DF406AB9}" type="pres">
      <dgm:prSet presAssocID="{9CD9B339-4BFB-475D-9C3D-7EAAF6DCCB84}" presName="accentRepeatNode" presStyleLbl="solidFgAcc1" presStyleIdx="3" presStyleCnt="5"/>
      <dgm:spPr/>
    </dgm:pt>
    <dgm:pt modelId="{7E94DBEA-172A-4500-A4A3-9DA3FB7453DF}" type="pres">
      <dgm:prSet presAssocID="{1964F1FB-D573-4E56-8F74-9BA9CA2A7C1E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967A1E-C505-4DA2-988E-0756AB577C4F}" type="pres">
      <dgm:prSet presAssocID="{1964F1FB-D573-4E56-8F74-9BA9CA2A7C1E}" presName="accent_5" presStyleCnt="0"/>
      <dgm:spPr/>
    </dgm:pt>
    <dgm:pt modelId="{7E95560E-669C-4BA5-839F-9CB6E6A9669E}" type="pres">
      <dgm:prSet presAssocID="{1964F1FB-D573-4E56-8F74-9BA9CA2A7C1E}" presName="accentRepeatNode" presStyleLbl="solidFgAcc1" presStyleIdx="4" presStyleCnt="5"/>
      <dgm:spPr/>
    </dgm:pt>
  </dgm:ptLst>
  <dgm:cxnLst>
    <dgm:cxn modelId="{03B3AE8D-78D3-4E1B-93CC-BB87991650BC}" srcId="{86136EEC-2B82-46F8-9E55-FCDDE64BB21B}" destId="{AF0B6458-E834-40D8-9BE7-D24B6C07BFB6}" srcOrd="1" destOrd="0" parTransId="{9758541F-2D6F-498B-91B3-215F54500AB2}" sibTransId="{39427D6C-F85C-4915-A348-E62DB1A2F824}"/>
    <dgm:cxn modelId="{BCF69B58-F06F-497C-8F41-A848B277AA48}" type="presOf" srcId="{D7D31B5B-7083-4392-9A50-927154312E7D}" destId="{E23D9152-FFC5-481D-88D6-BD5F05A70685}" srcOrd="0" destOrd="0" presId="urn:microsoft.com/office/officeart/2008/layout/VerticalCurvedList"/>
    <dgm:cxn modelId="{7A2C5E0D-8B13-43D9-BEDB-8A5E2CC2F0E3}" srcId="{86136EEC-2B82-46F8-9E55-FCDDE64BB21B}" destId="{4FEA7659-738D-463C-B558-B635FF7B861B}" srcOrd="2" destOrd="0" parTransId="{22E36B54-74E4-4766-99F0-E3B79D76FDF3}" sibTransId="{E68CAFFF-2EDA-4F98-83D9-20562743AFC5}"/>
    <dgm:cxn modelId="{8BA5C92A-2C48-4703-BA4D-A4A2B6BEE267}" type="presOf" srcId="{86136EEC-2B82-46F8-9E55-FCDDE64BB21B}" destId="{E07241A9-6384-43D7-A6C3-BEF297857223}" srcOrd="0" destOrd="0" presId="urn:microsoft.com/office/officeart/2008/layout/VerticalCurvedList"/>
    <dgm:cxn modelId="{7FA6D4B2-24A9-4CBC-9CD2-4CF75BCB254F}" srcId="{86136EEC-2B82-46F8-9E55-FCDDE64BB21B}" destId="{1964F1FB-D573-4E56-8F74-9BA9CA2A7C1E}" srcOrd="4" destOrd="0" parTransId="{F24EF5AA-6094-4787-B834-CBA6369A58CB}" sibTransId="{831AB142-4E2F-4BAC-BA9F-C0547D4C92F8}"/>
    <dgm:cxn modelId="{7029E049-4885-4C56-AC70-BBC605321873}" type="presOf" srcId="{1964F1FB-D573-4E56-8F74-9BA9CA2A7C1E}" destId="{7E94DBEA-172A-4500-A4A3-9DA3FB7453DF}" srcOrd="0" destOrd="0" presId="urn:microsoft.com/office/officeart/2008/layout/VerticalCurvedList"/>
    <dgm:cxn modelId="{BDB50214-FEF5-46C8-AE11-77A324BC7666}" type="presOf" srcId="{9CD9B339-4BFB-475D-9C3D-7EAAF6DCCB84}" destId="{01C5A999-30AE-49D8-9A0D-FC808B6593B2}" srcOrd="0" destOrd="0" presId="urn:microsoft.com/office/officeart/2008/layout/VerticalCurvedList"/>
    <dgm:cxn modelId="{562E3F18-DF92-4BF8-A568-587C1543833D}" srcId="{86136EEC-2B82-46F8-9E55-FCDDE64BB21B}" destId="{AAC3DADB-D590-431E-84DD-0D66F237A7AE}" srcOrd="0" destOrd="0" parTransId="{ADB27034-CC4E-43F1-B079-D69FBC25C3A0}" sibTransId="{D7D31B5B-7083-4392-9A50-927154312E7D}"/>
    <dgm:cxn modelId="{25BA2D7A-0C6A-4E28-B940-7773C43DA2B8}" type="presOf" srcId="{4FEA7659-738D-463C-B558-B635FF7B861B}" destId="{582D5FDA-91BC-4552-A708-542A7119491C}" srcOrd="0" destOrd="0" presId="urn:microsoft.com/office/officeart/2008/layout/VerticalCurvedList"/>
    <dgm:cxn modelId="{EC6AC8F9-8765-4D3C-88C0-295EEE3997BF}" type="presOf" srcId="{AF0B6458-E834-40D8-9BE7-D24B6C07BFB6}" destId="{EBF07E43-29EA-4CFD-BFB6-B836457DDCFB}" srcOrd="0" destOrd="0" presId="urn:microsoft.com/office/officeart/2008/layout/VerticalCurvedList"/>
    <dgm:cxn modelId="{327A8A9E-8ACA-4821-9E9F-E0380726F33B}" srcId="{86136EEC-2B82-46F8-9E55-FCDDE64BB21B}" destId="{9CD9B339-4BFB-475D-9C3D-7EAAF6DCCB84}" srcOrd="3" destOrd="0" parTransId="{E426DF61-226E-4BFE-9D6F-DD4F036E0B96}" sibTransId="{94A9F3F0-C4BE-4236-99FA-C3E98845EF95}"/>
    <dgm:cxn modelId="{98B7C73F-6B28-418C-88DE-47DC6D0BCF3E}" type="presOf" srcId="{AAC3DADB-D590-431E-84DD-0D66F237A7AE}" destId="{C7B2E221-2218-458E-8941-8A5E50220DE9}" srcOrd="0" destOrd="0" presId="urn:microsoft.com/office/officeart/2008/layout/VerticalCurvedList"/>
    <dgm:cxn modelId="{703349DE-05CD-46D5-8443-8D2C1A7FDF13}" type="presParOf" srcId="{E07241A9-6384-43D7-A6C3-BEF297857223}" destId="{B6B936F7-4478-464A-B5A6-03CC63674E4B}" srcOrd="0" destOrd="0" presId="urn:microsoft.com/office/officeart/2008/layout/VerticalCurvedList"/>
    <dgm:cxn modelId="{34C48885-82FE-478C-95FD-0F0DEFD8EC81}" type="presParOf" srcId="{B6B936F7-4478-464A-B5A6-03CC63674E4B}" destId="{570ACBBA-1C14-4621-B8D9-17A400B545FC}" srcOrd="0" destOrd="0" presId="urn:microsoft.com/office/officeart/2008/layout/VerticalCurvedList"/>
    <dgm:cxn modelId="{647C631A-0F15-494C-9554-A3A970B779CF}" type="presParOf" srcId="{570ACBBA-1C14-4621-B8D9-17A400B545FC}" destId="{98E715C0-8FEA-46BD-B9D8-03D2CFCF6C47}" srcOrd="0" destOrd="0" presId="urn:microsoft.com/office/officeart/2008/layout/VerticalCurvedList"/>
    <dgm:cxn modelId="{79A4AF7A-EF90-4153-B3BE-3115FD878B2C}" type="presParOf" srcId="{570ACBBA-1C14-4621-B8D9-17A400B545FC}" destId="{E23D9152-FFC5-481D-88D6-BD5F05A70685}" srcOrd="1" destOrd="0" presId="urn:microsoft.com/office/officeart/2008/layout/VerticalCurvedList"/>
    <dgm:cxn modelId="{638940FD-8E72-4A82-8E99-92A0ED967E5B}" type="presParOf" srcId="{570ACBBA-1C14-4621-B8D9-17A400B545FC}" destId="{0580FDC1-D69F-4770-BB30-8D5AB7ACFA45}" srcOrd="2" destOrd="0" presId="urn:microsoft.com/office/officeart/2008/layout/VerticalCurvedList"/>
    <dgm:cxn modelId="{8FA7A84C-00BB-4594-86AC-7724B470C08E}" type="presParOf" srcId="{570ACBBA-1C14-4621-B8D9-17A400B545FC}" destId="{E8CB0442-6506-483F-9F7F-6A4DD6B5A0D8}" srcOrd="3" destOrd="0" presId="urn:microsoft.com/office/officeart/2008/layout/VerticalCurvedList"/>
    <dgm:cxn modelId="{DA98B5F3-29B9-4CD1-B5E1-6DACFEC7384E}" type="presParOf" srcId="{B6B936F7-4478-464A-B5A6-03CC63674E4B}" destId="{C7B2E221-2218-458E-8941-8A5E50220DE9}" srcOrd="1" destOrd="0" presId="urn:microsoft.com/office/officeart/2008/layout/VerticalCurvedList"/>
    <dgm:cxn modelId="{42840E44-980E-4764-9EE2-5811798A8F44}" type="presParOf" srcId="{B6B936F7-4478-464A-B5A6-03CC63674E4B}" destId="{D8137C28-C701-41C4-8491-E3926679F6E6}" srcOrd="2" destOrd="0" presId="urn:microsoft.com/office/officeart/2008/layout/VerticalCurvedList"/>
    <dgm:cxn modelId="{759D6A5A-E067-45A4-A221-42CDB3044652}" type="presParOf" srcId="{D8137C28-C701-41C4-8491-E3926679F6E6}" destId="{01D4F714-592C-40E6-9411-47C8AD3D6DBF}" srcOrd="0" destOrd="0" presId="urn:microsoft.com/office/officeart/2008/layout/VerticalCurvedList"/>
    <dgm:cxn modelId="{59EFB140-B967-454F-8AB0-932C4D925A2F}" type="presParOf" srcId="{B6B936F7-4478-464A-B5A6-03CC63674E4B}" destId="{EBF07E43-29EA-4CFD-BFB6-B836457DDCFB}" srcOrd="3" destOrd="0" presId="urn:microsoft.com/office/officeart/2008/layout/VerticalCurvedList"/>
    <dgm:cxn modelId="{DB5BD531-0BF5-4A49-B2B1-9F38C9751A9B}" type="presParOf" srcId="{B6B936F7-4478-464A-B5A6-03CC63674E4B}" destId="{204378B6-86D6-49E0-A8EE-9F4303133441}" srcOrd="4" destOrd="0" presId="urn:microsoft.com/office/officeart/2008/layout/VerticalCurvedList"/>
    <dgm:cxn modelId="{9454DA18-B851-4638-B24A-E47377CF93EC}" type="presParOf" srcId="{204378B6-86D6-49E0-A8EE-9F4303133441}" destId="{84D4ECD6-305C-4DAB-BD4C-7E181663CCA2}" srcOrd="0" destOrd="0" presId="urn:microsoft.com/office/officeart/2008/layout/VerticalCurvedList"/>
    <dgm:cxn modelId="{0245AFE0-2168-4A71-9CFC-D1394CBE5573}" type="presParOf" srcId="{B6B936F7-4478-464A-B5A6-03CC63674E4B}" destId="{582D5FDA-91BC-4552-A708-542A7119491C}" srcOrd="5" destOrd="0" presId="urn:microsoft.com/office/officeart/2008/layout/VerticalCurvedList"/>
    <dgm:cxn modelId="{EBC689F7-89F6-4632-93E7-53E6EABC6BEF}" type="presParOf" srcId="{B6B936F7-4478-464A-B5A6-03CC63674E4B}" destId="{735906E5-DEF1-4551-8917-939F647351EB}" srcOrd="6" destOrd="0" presId="urn:microsoft.com/office/officeart/2008/layout/VerticalCurvedList"/>
    <dgm:cxn modelId="{2FF5B409-7CE6-4714-87F1-07B523F94778}" type="presParOf" srcId="{735906E5-DEF1-4551-8917-939F647351EB}" destId="{797FFD92-8132-487E-ABAD-DFE85C70DCF1}" srcOrd="0" destOrd="0" presId="urn:microsoft.com/office/officeart/2008/layout/VerticalCurvedList"/>
    <dgm:cxn modelId="{8E94DFBD-8023-44A7-A4F0-1BBF87BE4E44}" type="presParOf" srcId="{B6B936F7-4478-464A-B5A6-03CC63674E4B}" destId="{01C5A999-30AE-49D8-9A0D-FC808B6593B2}" srcOrd="7" destOrd="0" presId="urn:microsoft.com/office/officeart/2008/layout/VerticalCurvedList"/>
    <dgm:cxn modelId="{D240A0DA-C2D9-417A-B7F7-3DF2A343693A}" type="presParOf" srcId="{B6B936F7-4478-464A-B5A6-03CC63674E4B}" destId="{C13AA7DE-3789-4919-8725-3AD525820165}" srcOrd="8" destOrd="0" presId="urn:microsoft.com/office/officeart/2008/layout/VerticalCurvedList"/>
    <dgm:cxn modelId="{7C86A98C-FBAE-47C6-BF80-EED4B4FF9652}" type="presParOf" srcId="{C13AA7DE-3789-4919-8725-3AD525820165}" destId="{B161624A-8BE9-463C-B688-2535DF406AB9}" srcOrd="0" destOrd="0" presId="urn:microsoft.com/office/officeart/2008/layout/VerticalCurvedList"/>
    <dgm:cxn modelId="{A46A4E1F-26C2-4ECF-850B-7728CA88E19F}" type="presParOf" srcId="{B6B936F7-4478-464A-B5A6-03CC63674E4B}" destId="{7E94DBEA-172A-4500-A4A3-9DA3FB7453DF}" srcOrd="9" destOrd="0" presId="urn:microsoft.com/office/officeart/2008/layout/VerticalCurvedList"/>
    <dgm:cxn modelId="{1B6C7A9D-BA72-4370-9FED-0695747D45DB}" type="presParOf" srcId="{B6B936F7-4478-464A-B5A6-03CC63674E4B}" destId="{54967A1E-C505-4DA2-988E-0756AB577C4F}" srcOrd="10" destOrd="0" presId="urn:microsoft.com/office/officeart/2008/layout/VerticalCurvedList"/>
    <dgm:cxn modelId="{331D33A7-9D1B-4DD9-9559-5A77BAC36EB4}" type="presParOf" srcId="{54967A1E-C505-4DA2-988E-0756AB577C4F}" destId="{7E95560E-669C-4BA5-839F-9CB6E6A966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F549A-81A2-423A-B19D-41F6350A8228}" type="doc">
      <dgm:prSet loTypeId="urn:microsoft.com/office/officeart/2005/8/layout/lProcess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6DB99D9-94D0-4930-9F89-BBE1FCBFA268}">
      <dgm:prSet phldrT="[Текст]" custT="1"/>
      <dgm:spPr/>
      <dgm:t>
        <a:bodyPr/>
        <a:lstStyle/>
        <a:p>
          <a:r>
            <a:rPr lang="ru-RU" sz="3600" dirty="0" smtClean="0"/>
            <a:t>Классы БД</a:t>
          </a:r>
          <a:r>
            <a:rPr lang="en-US" sz="3600" dirty="0" smtClean="0"/>
            <a:t>:</a:t>
          </a:r>
          <a:endParaRPr lang="ru-RU" sz="3600" dirty="0"/>
        </a:p>
      </dgm:t>
    </dgm:pt>
    <dgm:pt modelId="{FC7E5D6D-2789-41EE-9C2E-8630394B3FF9}" type="parTrans" cxnId="{E484ABDA-6661-4F10-967A-C37517C2BADE}">
      <dgm:prSet/>
      <dgm:spPr/>
      <dgm:t>
        <a:bodyPr/>
        <a:lstStyle/>
        <a:p>
          <a:endParaRPr lang="ru-RU"/>
        </a:p>
      </dgm:t>
    </dgm:pt>
    <dgm:pt modelId="{5755D6B5-384F-41B6-B314-4BF4324B2B6D}" type="sibTrans" cxnId="{E484ABDA-6661-4F10-967A-C37517C2BADE}">
      <dgm:prSet/>
      <dgm:spPr/>
      <dgm:t>
        <a:bodyPr/>
        <a:lstStyle/>
        <a:p>
          <a:endParaRPr lang="ru-RU"/>
        </a:p>
      </dgm:t>
    </dgm:pt>
    <dgm:pt modelId="{0189153C-938E-4B8E-858D-C24744E7E530}">
      <dgm:prSet phldrT="[Текст]"/>
      <dgm:spPr/>
      <dgm:t>
        <a:bodyPr/>
        <a:lstStyle/>
        <a:p>
          <a:r>
            <a:rPr lang="en-US" dirty="0" smtClean="0"/>
            <a:t>User</a:t>
          </a:r>
          <a:endParaRPr lang="ru-RU" dirty="0"/>
        </a:p>
      </dgm:t>
    </dgm:pt>
    <dgm:pt modelId="{A5734A5A-F6A9-4B06-802F-5B600E67E981}" type="parTrans" cxnId="{0017D827-A3E3-41B7-B9A2-4B1F0BFC6F0B}">
      <dgm:prSet/>
      <dgm:spPr/>
      <dgm:t>
        <a:bodyPr/>
        <a:lstStyle/>
        <a:p>
          <a:endParaRPr lang="ru-RU"/>
        </a:p>
      </dgm:t>
    </dgm:pt>
    <dgm:pt modelId="{D6057FC5-9124-4729-BCE0-51A55229627B}" type="sibTrans" cxnId="{0017D827-A3E3-41B7-B9A2-4B1F0BFC6F0B}">
      <dgm:prSet/>
      <dgm:spPr/>
      <dgm:t>
        <a:bodyPr/>
        <a:lstStyle/>
        <a:p>
          <a:endParaRPr lang="ru-RU"/>
        </a:p>
      </dgm:t>
    </dgm:pt>
    <dgm:pt modelId="{69A3E79E-6C53-429B-841D-33802792E4AF}">
      <dgm:prSet phldrT="[Текст]"/>
      <dgm:spPr/>
      <dgm:t>
        <a:bodyPr/>
        <a:lstStyle/>
        <a:p>
          <a:r>
            <a:rPr lang="en-US" dirty="0" smtClean="0"/>
            <a:t>Post</a:t>
          </a:r>
          <a:endParaRPr lang="ru-RU" dirty="0"/>
        </a:p>
      </dgm:t>
    </dgm:pt>
    <dgm:pt modelId="{E7F23292-37B3-42F7-9E5D-A26254BFDA80}" type="parTrans" cxnId="{09EA2673-9E94-4726-8267-E229FB40B1B2}">
      <dgm:prSet/>
      <dgm:spPr/>
      <dgm:t>
        <a:bodyPr/>
        <a:lstStyle/>
        <a:p>
          <a:endParaRPr lang="ru-RU"/>
        </a:p>
      </dgm:t>
    </dgm:pt>
    <dgm:pt modelId="{A485DF7F-3F46-4526-9592-A5FD950F1962}" type="sibTrans" cxnId="{09EA2673-9E94-4726-8267-E229FB40B1B2}">
      <dgm:prSet/>
      <dgm:spPr/>
      <dgm:t>
        <a:bodyPr/>
        <a:lstStyle/>
        <a:p>
          <a:endParaRPr lang="ru-RU"/>
        </a:p>
      </dgm:t>
    </dgm:pt>
    <dgm:pt modelId="{84708B1D-B8C1-4E9C-BE51-30E4EE79334E}">
      <dgm:prSet phldrT="[Текст]" custT="1"/>
      <dgm:spPr/>
      <dgm:t>
        <a:bodyPr/>
        <a:lstStyle/>
        <a:p>
          <a:r>
            <a:rPr lang="ru-RU" sz="3600" dirty="0" smtClean="0"/>
            <a:t>Классы форм</a:t>
          </a:r>
          <a:r>
            <a:rPr lang="en-US" sz="3600" dirty="0" smtClean="0"/>
            <a:t>:</a:t>
          </a:r>
          <a:endParaRPr lang="ru-RU" sz="3600" dirty="0"/>
        </a:p>
      </dgm:t>
    </dgm:pt>
    <dgm:pt modelId="{8DCE3FB8-5F99-4831-95DC-8301A5E81BB8}" type="parTrans" cxnId="{6B98171F-BB41-4149-97B9-D2BACA86455E}">
      <dgm:prSet/>
      <dgm:spPr/>
      <dgm:t>
        <a:bodyPr/>
        <a:lstStyle/>
        <a:p>
          <a:endParaRPr lang="ru-RU"/>
        </a:p>
      </dgm:t>
    </dgm:pt>
    <dgm:pt modelId="{ECB631BF-4AE1-4A6B-A6EF-A799A7C6EE6B}" type="sibTrans" cxnId="{6B98171F-BB41-4149-97B9-D2BACA86455E}">
      <dgm:prSet/>
      <dgm:spPr/>
      <dgm:t>
        <a:bodyPr/>
        <a:lstStyle/>
        <a:p>
          <a:endParaRPr lang="ru-RU"/>
        </a:p>
      </dgm:t>
    </dgm:pt>
    <dgm:pt modelId="{C43F0741-00DA-48B7-9BFB-BF241D968215}">
      <dgm:prSet phldrT="[Текст]"/>
      <dgm:spPr/>
      <dgm:t>
        <a:bodyPr/>
        <a:lstStyle/>
        <a:p>
          <a:r>
            <a:rPr lang="en-US" dirty="0" err="1" smtClean="0"/>
            <a:t>LoginForm</a:t>
          </a:r>
          <a:endParaRPr lang="ru-RU" dirty="0"/>
        </a:p>
      </dgm:t>
    </dgm:pt>
    <dgm:pt modelId="{C518088C-D636-4124-8A72-6CDA92B1109D}" type="parTrans" cxnId="{8CECAF97-2BB4-4509-A620-5B2A453ACE5C}">
      <dgm:prSet/>
      <dgm:spPr/>
      <dgm:t>
        <a:bodyPr/>
        <a:lstStyle/>
        <a:p>
          <a:endParaRPr lang="ru-RU"/>
        </a:p>
      </dgm:t>
    </dgm:pt>
    <dgm:pt modelId="{5B74825D-6770-4C72-B028-FD9E89A81682}" type="sibTrans" cxnId="{8CECAF97-2BB4-4509-A620-5B2A453ACE5C}">
      <dgm:prSet/>
      <dgm:spPr/>
      <dgm:t>
        <a:bodyPr/>
        <a:lstStyle/>
        <a:p>
          <a:endParaRPr lang="ru-RU"/>
        </a:p>
      </dgm:t>
    </dgm:pt>
    <dgm:pt modelId="{B0FDD223-8ABE-420E-9362-FA8C61826D2F}">
      <dgm:prSet phldrT="[Текст]"/>
      <dgm:spPr/>
      <dgm:t>
        <a:bodyPr/>
        <a:lstStyle/>
        <a:p>
          <a:r>
            <a:rPr lang="en-US" dirty="0" err="1" smtClean="0"/>
            <a:t>RegisterForm</a:t>
          </a:r>
          <a:endParaRPr lang="ru-RU" dirty="0"/>
        </a:p>
      </dgm:t>
    </dgm:pt>
    <dgm:pt modelId="{375885EA-D0AF-4C69-9104-6C45260ECF4A}" type="parTrans" cxnId="{EB55EE35-D06B-48E5-B63B-BEE1FA44980E}">
      <dgm:prSet/>
      <dgm:spPr/>
      <dgm:t>
        <a:bodyPr/>
        <a:lstStyle/>
        <a:p>
          <a:endParaRPr lang="ru-RU"/>
        </a:p>
      </dgm:t>
    </dgm:pt>
    <dgm:pt modelId="{3A8D9EA8-6171-4A6F-B0AE-5ED1C305501C}" type="sibTrans" cxnId="{EB55EE35-D06B-48E5-B63B-BEE1FA44980E}">
      <dgm:prSet/>
      <dgm:spPr/>
      <dgm:t>
        <a:bodyPr/>
        <a:lstStyle/>
        <a:p>
          <a:endParaRPr lang="ru-RU"/>
        </a:p>
      </dgm:t>
    </dgm:pt>
    <dgm:pt modelId="{6FA2C582-EC93-49D5-B356-1CBDAB90A522}">
      <dgm:prSet phldrT="[Текст]"/>
      <dgm:spPr/>
      <dgm:t>
        <a:bodyPr/>
        <a:lstStyle/>
        <a:p>
          <a:r>
            <a:rPr lang="en-US" dirty="0" smtClean="0"/>
            <a:t>Tag</a:t>
          </a:r>
          <a:endParaRPr lang="ru-RU" dirty="0"/>
        </a:p>
      </dgm:t>
    </dgm:pt>
    <dgm:pt modelId="{CE976D92-902F-4EB0-BFC9-76F4F750CE44}" type="parTrans" cxnId="{74ACDCB0-A428-4E06-8FB4-7775365B66B6}">
      <dgm:prSet/>
      <dgm:spPr/>
      <dgm:t>
        <a:bodyPr/>
        <a:lstStyle/>
        <a:p>
          <a:endParaRPr lang="ru-RU"/>
        </a:p>
      </dgm:t>
    </dgm:pt>
    <dgm:pt modelId="{8D0B0C10-34A7-4924-B67C-4C8F9D01B8F9}" type="sibTrans" cxnId="{74ACDCB0-A428-4E06-8FB4-7775365B66B6}">
      <dgm:prSet/>
      <dgm:spPr/>
      <dgm:t>
        <a:bodyPr/>
        <a:lstStyle/>
        <a:p>
          <a:endParaRPr lang="ru-RU"/>
        </a:p>
      </dgm:t>
    </dgm:pt>
    <dgm:pt modelId="{F6F52E45-69FF-4AA7-9651-725F63DBAB68}">
      <dgm:prSet phldrT="[Текст]"/>
      <dgm:spPr/>
      <dgm:t>
        <a:bodyPr/>
        <a:lstStyle/>
        <a:p>
          <a:r>
            <a:rPr lang="en-US" dirty="0" smtClean="0"/>
            <a:t>Subscription</a:t>
          </a:r>
          <a:endParaRPr lang="ru-RU" dirty="0"/>
        </a:p>
      </dgm:t>
    </dgm:pt>
    <dgm:pt modelId="{7928CCD1-2E02-4BD9-96A2-E24009025D5F}" type="parTrans" cxnId="{CB4F8D44-D16E-4DF2-9D76-F7500F330595}">
      <dgm:prSet/>
      <dgm:spPr/>
      <dgm:t>
        <a:bodyPr/>
        <a:lstStyle/>
        <a:p>
          <a:endParaRPr lang="ru-RU"/>
        </a:p>
      </dgm:t>
    </dgm:pt>
    <dgm:pt modelId="{8D634E5D-3B68-4F17-B304-3B30A0C7F1DF}" type="sibTrans" cxnId="{CB4F8D44-D16E-4DF2-9D76-F7500F330595}">
      <dgm:prSet/>
      <dgm:spPr/>
      <dgm:t>
        <a:bodyPr/>
        <a:lstStyle/>
        <a:p>
          <a:endParaRPr lang="ru-RU"/>
        </a:p>
      </dgm:t>
    </dgm:pt>
    <dgm:pt modelId="{6B7FF091-5C7A-4995-BD7B-CE897E4AB03F}">
      <dgm:prSet phldrT="[Текст]"/>
      <dgm:spPr/>
      <dgm:t>
        <a:bodyPr/>
        <a:lstStyle/>
        <a:p>
          <a:r>
            <a:rPr lang="en-US" smtClean="0"/>
            <a:t>Comment</a:t>
          </a:r>
          <a:endParaRPr lang="ru-RU" dirty="0"/>
        </a:p>
      </dgm:t>
    </dgm:pt>
    <dgm:pt modelId="{1A77D986-3B29-4CA5-AC62-F96C0CE10A4F}" type="parTrans" cxnId="{2BAB9386-AF7C-4078-A2D0-02D51BB669BA}">
      <dgm:prSet/>
      <dgm:spPr/>
      <dgm:t>
        <a:bodyPr/>
        <a:lstStyle/>
        <a:p>
          <a:endParaRPr lang="ru-RU"/>
        </a:p>
      </dgm:t>
    </dgm:pt>
    <dgm:pt modelId="{D9BA56A5-EF00-4083-8B3B-8504C0A6D6E2}" type="sibTrans" cxnId="{2BAB9386-AF7C-4078-A2D0-02D51BB669BA}">
      <dgm:prSet/>
      <dgm:spPr/>
      <dgm:t>
        <a:bodyPr/>
        <a:lstStyle/>
        <a:p>
          <a:endParaRPr lang="ru-RU"/>
        </a:p>
      </dgm:t>
    </dgm:pt>
    <dgm:pt modelId="{D969644D-5FC6-49B3-91FE-C8B3884B461A}">
      <dgm:prSet phldrT="[Текст]"/>
      <dgm:spPr/>
      <dgm:t>
        <a:bodyPr/>
        <a:lstStyle/>
        <a:p>
          <a:r>
            <a:rPr lang="en-US" dirty="0" err="1" smtClean="0"/>
            <a:t>AddPostForm</a:t>
          </a:r>
          <a:endParaRPr lang="ru-RU" dirty="0"/>
        </a:p>
      </dgm:t>
    </dgm:pt>
    <dgm:pt modelId="{AD87274D-870C-408F-90DD-ADC566F61E78}" type="parTrans" cxnId="{E787DCD0-68AA-4035-9289-E85C89824C96}">
      <dgm:prSet/>
      <dgm:spPr/>
      <dgm:t>
        <a:bodyPr/>
        <a:lstStyle/>
        <a:p>
          <a:endParaRPr lang="ru-RU"/>
        </a:p>
      </dgm:t>
    </dgm:pt>
    <dgm:pt modelId="{22881739-B2A9-45FB-8DCA-BBDCEA30AD77}" type="sibTrans" cxnId="{E787DCD0-68AA-4035-9289-E85C89824C96}">
      <dgm:prSet/>
      <dgm:spPr/>
      <dgm:t>
        <a:bodyPr/>
        <a:lstStyle/>
        <a:p>
          <a:endParaRPr lang="ru-RU"/>
        </a:p>
      </dgm:t>
    </dgm:pt>
    <dgm:pt modelId="{07BD9A04-108A-4A3B-A4FF-580ABB1238DB}">
      <dgm:prSet phldrT="[Текст]"/>
      <dgm:spPr/>
      <dgm:t>
        <a:bodyPr/>
        <a:lstStyle/>
        <a:p>
          <a:r>
            <a:rPr lang="en-US" dirty="0" err="1" smtClean="0"/>
            <a:t>SearchForm</a:t>
          </a:r>
          <a:endParaRPr lang="ru-RU" dirty="0"/>
        </a:p>
      </dgm:t>
    </dgm:pt>
    <dgm:pt modelId="{504C3600-E537-43BC-85F4-AD4F661704C4}" type="parTrans" cxnId="{DDC1F142-07FD-4E50-9421-17F711C56A4A}">
      <dgm:prSet/>
      <dgm:spPr/>
      <dgm:t>
        <a:bodyPr/>
        <a:lstStyle/>
        <a:p>
          <a:endParaRPr lang="ru-RU"/>
        </a:p>
      </dgm:t>
    </dgm:pt>
    <dgm:pt modelId="{CDB214C1-CBDB-48DA-B3FE-48BF89117056}" type="sibTrans" cxnId="{DDC1F142-07FD-4E50-9421-17F711C56A4A}">
      <dgm:prSet/>
      <dgm:spPr/>
      <dgm:t>
        <a:bodyPr/>
        <a:lstStyle/>
        <a:p>
          <a:endParaRPr lang="ru-RU"/>
        </a:p>
      </dgm:t>
    </dgm:pt>
    <dgm:pt modelId="{659A6A8F-0798-4092-963A-DAA256F2370A}" type="pres">
      <dgm:prSet presAssocID="{88CF549A-81A2-423A-B19D-41F6350A8228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0971E68-464F-4920-A389-3824BAB447BD}" type="pres">
      <dgm:prSet presAssocID="{46DB99D9-94D0-4930-9F89-BBE1FCBFA268}" presName="compNode" presStyleCnt="0"/>
      <dgm:spPr/>
      <dgm:t>
        <a:bodyPr/>
        <a:lstStyle/>
        <a:p>
          <a:endParaRPr lang="ru-RU"/>
        </a:p>
      </dgm:t>
    </dgm:pt>
    <dgm:pt modelId="{F447A85E-3E24-43C0-AC04-7B1463E206D9}" type="pres">
      <dgm:prSet presAssocID="{46DB99D9-94D0-4930-9F89-BBE1FCBFA268}" presName="aNode" presStyleLbl="bgShp" presStyleIdx="0" presStyleCnt="2" custLinFactNeighborX="-38245"/>
      <dgm:spPr/>
      <dgm:t>
        <a:bodyPr/>
        <a:lstStyle/>
        <a:p>
          <a:endParaRPr lang="ru-RU"/>
        </a:p>
      </dgm:t>
    </dgm:pt>
    <dgm:pt modelId="{4D5DCA63-D4FE-421D-A2FF-1E1439004D33}" type="pres">
      <dgm:prSet presAssocID="{46DB99D9-94D0-4930-9F89-BBE1FCBFA268}" presName="textNode" presStyleLbl="bgShp" presStyleIdx="0" presStyleCnt="2"/>
      <dgm:spPr/>
      <dgm:t>
        <a:bodyPr/>
        <a:lstStyle/>
        <a:p>
          <a:endParaRPr lang="ru-RU"/>
        </a:p>
      </dgm:t>
    </dgm:pt>
    <dgm:pt modelId="{0F33BA35-7442-44C8-84B1-D0E3DE3EACEC}" type="pres">
      <dgm:prSet presAssocID="{46DB99D9-94D0-4930-9F89-BBE1FCBFA268}" presName="compChildNode" presStyleCnt="0"/>
      <dgm:spPr/>
      <dgm:t>
        <a:bodyPr/>
        <a:lstStyle/>
        <a:p>
          <a:endParaRPr lang="ru-RU"/>
        </a:p>
      </dgm:t>
    </dgm:pt>
    <dgm:pt modelId="{40CE86F2-FBF4-457E-9727-8827DD6B0D78}" type="pres">
      <dgm:prSet presAssocID="{46DB99D9-94D0-4930-9F89-BBE1FCBFA268}" presName="theInnerList" presStyleCnt="0"/>
      <dgm:spPr/>
      <dgm:t>
        <a:bodyPr/>
        <a:lstStyle/>
        <a:p>
          <a:endParaRPr lang="ru-RU"/>
        </a:p>
      </dgm:t>
    </dgm:pt>
    <dgm:pt modelId="{3130EA65-0F31-4368-B2BE-4C66AB295E23}" type="pres">
      <dgm:prSet presAssocID="{0189153C-938E-4B8E-858D-C24744E7E530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3C81E7-591F-4B8C-BDD9-AF285EF9D2A1}" type="pres">
      <dgm:prSet presAssocID="{0189153C-938E-4B8E-858D-C24744E7E530}" presName="aSpace2" presStyleCnt="0"/>
      <dgm:spPr/>
      <dgm:t>
        <a:bodyPr/>
        <a:lstStyle/>
        <a:p>
          <a:endParaRPr lang="ru-RU"/>
        </a:p>
      </dgm:t>
    </dgm:pt>
    <dgm:pt modelId="{8EF8221E-DFB7-4CE2-90E0-9A00916A305A}" type="pres">
      <dgm:prSet presAssocID="{69A3E79E-6C53-429B-841D-33802792E4AF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387B4B-1343-40D0-AA5F-E3EC2F1F55C8}" type="pres">
      <dgm:prSet presAssocID="{69A3E79E-6C53-429B-841D-33802792E4AF}" presName="aSpace2" presStyleCnt="0"/>
      <dgm:spPr/>
      <dgm:t>
        <a:bodyPr/>
        <a:lstStyle/>
        <a:p>
          <a:endParaRPr lang="ru-RU"/>
        </a:p>
      </dgm:t>
    </dgm:pt>
    <dgm:pt modelId="{C09C2AF8-2BAC-44D4-A6D7-89908A09DC37}" type="pres">
      <dgm:prSet presAssocID="{6FA2C582-EC93-49D5-B356-1CBDAB90A522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A678FD-CC98-466B-95DF-59A36072DE07}" type="pres">
      <dgm:prSet presAssocID="{6FA2C582-EC93-49D5-B356-1CBDAB90A522}" presName="aSpace2" presStyleCnt="0"/>
      <dgm:spPr/>
      <dgm:t>
        <a:bodyPr/>
        <a:lstStyle/>
        <a:p>
          <a:endParaRPr lang="ru-RU"/>
        </a:p>
      </dgm:t>
    </dgm:pt>
    <dgm:pt modelId="{EE7D5CAF-E29C-4669-9E10-3F76C358D91D}" type="pres">
      <dgm:prSet presAssocID="{F6F52E45-69FF-4AA7-9651-725F63DBAB68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0040EA-A70F-43A1-B45B-6E5F61DF5EBF}" type="pres">
      <dgm:prSet presAssocID="{F6F52E45-69FF-4AA7-9651-725F63DBAB68}" presName="aSpace2" presStyleCnt="0"/>
      <dgm:spPr/>
      <dgm:t>
        <a:bodyPr/>
        <a:lstStyle/>
        <a:p>
          <a:endParaRPr lang="ru-RU"/>
        </a:p>
      </dgm:t>
    </dgm:pt>
    <dgm:pt modelId="{DEE6AC3F-827F-40FE-B15C-D15F6ED85C15}" type="pres">
      <dgm:prSet presAssocID="{6B7FF091-5C7A-4995-BD7B-CE897E4AB03F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E1384D7-6BBC-4C8E-86AB-0BCEDC975F70}" type="pres">
      <dgm:prSet presAssocID="{46DB99D9-94D0-4930-9F89-BBE1FCBFA268}" presName="aSpace" presStyleCnt="0"/>
      <dgm:spPr/>
      <dgm:t>
        <a:bodyPr/>
        <a:lstStyle/>
        <a:p>
          <a:endParaRPr lang="ru-RU"/>
        </a:p>
      </dgm:t>
    </dgm:pt>
    <dgm:pt modelId="{ADD38E12-301B-4F75-8F74-BE0DBD0E94F5}" type="pres">
      <dgm:prSet presAssocID="{84708B1D-B8C1-4E9C-BE51-30E4EE79334E}" presName="compNode" presStyleCnt="0"/>
      <dgm:spPr/>
      <dgm:t>
        <a:bodyPr/>
        <a:lstStyle/>
        <a:p>
          <a:endParaRPr lang="ru-RU"/>
        </a:p>
      </dgm:t>
    </dgm:pt>
    <dgm:pt modelId="{0135AD57-207E-4173-BE6B-AE472F7705ED}" type="pres">
      <dgm:prSet presAssocID="{84708B1D-B8C1-4E9C-BE51-30E4EE79334E}" presName="aNode" presStyleLbl="bgShp" presStyleIdx="1" presStyleCnt="2"/>
      <dgm:spPr/>
      <dgm:t>
        <a:bodyPr/>
        <a:lstStyle/>
        <a:p>
          <a:endParaRPr lang="ru-RU"/>
        </a:p>
      </dgm:t>
    </dgm:pt>
    <dgm:pt modelId="{5B957613-8CD5-4BFC-AA4C-9F1505D51325}" type="pres">
      <dgm:prSet presAssocID="{84708B1D-B8C1-4E9C-BE51-30E4EE79334E}" presName="textNode" presStyleLbl="bgShp" presStyleIdx="1" presStyleCnt="2"/>
      <dgm:spPr/>
      <dgm:t>
        <a:bodyPr/>
        <a:lstStyle/>
        <a:p>
          <a:endParaRPr lang="ru-RU"/>
        </a:p>
      </dgm:t>
    </dgm:pt>
    <dgm:pt modelId="{45FB0652-AC6A-400A-9189-6D41AA33F5B6}" type="pres">
      <dgm:prSet presAssocID="{84708B1D-B8C1-4E9C-BE51-30E4EE79334E}" presName="compChildNode" presStyleCnt="0"/>
      <dgm:spPr/>
      <dgm:t>
        <a:bodyPr/>
        <a:lstStyle/>
        <a:p>
          <a:endParaRPr lang="ru-RU"/>
        </a:p>
      </dgm:t>
    </dgm:pt>
    <dgm:pt modelId="{DBADAB61-6C35-4DBC-B053-2C4F626D7DC3}" type="pres">
      <dgm:prSet presAssocID="{84708B1D-B8C1-4E9C-BE51-30E4EE79334E}" presName="theInnerList" presStyleCnt="0"/>
      <dgm:spPr/>
      <dgm:t>
        <a:bodyPr/>
        <a:lstStyle/>
        <a:p>
          <a:endParaRPr lang="ru-RU"/>
        </a:p>
      </dgm:t>
    </dgm:pt>
    <dgm:pt modelId="{CF3F95AD-5393-4C37-A454-6455A4DF2179}" type="pres">
      <dgm:prSet presAssocID="{C43F0741-00DA-48B7-9BFB-BF241D968215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784E59-5AED-4828-A295-C9EC1CB5C345}" type="pres">
      <dgm:prSet presAssocID="{C43F0741-00DA-48B7-9BFB-BF241D968215}" presName="aSpace2" presStyleCnt="0"/>
      <dgm:spPr/>
      <dgm:t>
        <a:bodyPr/>
        <a:lstStyle/>
        <a:p>
          <a:endParaRPr lang="ru-RU"/>
        </a:p>
      </dgm:t>
    </dgm:pt>
    <dgm:pt modelId="{CB0A1881-2313-401A-9CE0-89A22863A7AF}" type="pres">
      <dgm:prSet presAssocID="{B0FDD223-8ABE-420E-9362-FA8C61826D2F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442C07-CF97-44E4-A6EC-9171B55212E3}" type="pres">
      <dgm:prSet presAssocID="{B0FDD223-8ABE-420E-9362-FA8C61826D2F}" presName="aSpace2" presStyleCnt="0"/>
      <dgm:spPr/>
      <dgm:t>
        <a:bodyPr/>
        <a:lstStyle/>
        <a:p>
          <a:endParaRPr lang="ru-RU"/>
        </a:p>
      </dgm:t>
    </dgm:pt>
    <dgm:pt modelId="{9E24F6EB-4391-40C2-B524-D2911B620F24}" type="pres">
      <dgm:prSet presAssocID="{D969644D-5FC6-49B3-91FE-C8B3884B461A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19AA59-C4DA-4DF1-903E-2EE07CB9CDCD}" type="pres">
      <dgm:prSet presAssocID="{D969644D-5FC6-49B3-91FE-C8B3884B461A}" presName="aSpace2" presStyleCnt="0"/>
      <dgm:spPr/>
      <dgm:t>
        <a:bodyPr/>
        <a:lstStyle/>
        <a:p>
          <a:endParaRPr lang="ru-RU"/>
        </a:p>
      </dgm:t>
    </dgm:pt>
    <dgm:pt modelId="{84B375F1-D83B-4C60-B2A1-E0A72117FABB}" type="pres">
      <dgm:prSet presAssocID="{07BD9A04-108A-4A3B-A4FF-580ABB1238DB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883B531-7C51-487B-8F28-D232CD4C13BD}" type="presOf" srcId="{88CF549A-81A2-423A-B19D-41F6350A8228}" destId="{659A6A8F-0798-4092-963A-DAA256F2370A}" srcOrd="0" destOrd="0" presId="urn:microsoft.com/office/officeart/2005/8/layout/lProcess2"/>
    <dgm:cxn modelId="{B46725EB-3F59-4012-B41D-FB469B226483}" type="presOf" srcId="{46DB99D9-94D0-4930-9F89-BBE1FCBFA268}" destId="{F447A85E-3E24-43C0-AC04-7B1463E206D9}" srcOrd="0" destOrd="0" presId="urn:microsoft.com/office/officeart/2005/8/layout/lProcess2"/>
    <dgm:cxn modelId="{6B835461-A685-4E1D-AD36-822A38A01726}" type="presOf" srcId="{B0FDD223-8ABE-420E-9362-FA8C61826D2F}" destId="{CB0A1881-2313-401A-9CE0-89A22863A7AF}" srcOrd="0" destOrd="0" presId="urn:microsoft.com/office/officeart/2005/8/layout/lProcess2"/>
    <dgm:cxn modelId="{6B98171F-BB41-4149-97B9-D2BACA86455E}" srcId="{88CF549A-81A2-423A-B19D-41F6350A8228}" destId="{84708B1D-B8C1-4E9C-BE51-30E4EE79334E}" srcOrd="1" destOrd="0" parTransId="{8DCE3FB8-5F99-4831-95DC-8301A5E81BB8}" sibTransId="{ECB631BF-4AE1-4A6B-A6EF-A799A7C6EE6B}"/>
    <dgm:cxn modelId="{ED6AAD5F-7ABE-46D0-9F7F-9D33BD734187}" type="presOf" srcId="{D969644D-5FC6-49B3-91FE-C8B3884B461A}" destId="{9E24F6EB-4391-40C2-B524-D2911B620F24}" srcOrd="0" destOrd="0" presId="urn:microsoft.com/office/officeart/2005/8/layout/lProcess2"/>
    <dgm:cxn modelId="{9EB970FB-DF5E-4230-B54B-968E6B9418F5}" type="presOf" srcId="{84708B1D-B8C1-4E9C-BE51-30E4EE79334E}" destId="{5B957613-8CD5-4BFC-AA4C-9F1505D51325}" srcOrd="1" destOrd="0" presId="urn:microsoft.com/office/officeart/2005/8/layout/lProcess2"/>
    <dgm:cxn modelId="{2BAB9386-AF7C-4078-A2D0-02D51BB669BA}" srcId="{46DB99D9-94D0-4930-9F89-BBE1FCBFA268}" destId="{6B7FF091-5C7A-4995-BD7B-CE897E4AB03F}" srcOrd="4" destOrd="0" parTransId="{1A77D986-3B29-4CA5-AC62-F96C0CE10A4F}" sibTransId="{D9BA56A5-EF00-4083-8B3B-8504C0A6D6E2}"/>
    <dgm:cxn modelId="{5658E459-64F4-4035-A8AC-830D9B522AB3}" type="presOf" srcId="{69A3E79E-6C53-429B-841D-33802792E4AF}" destId="{8EF8221E-DFB7-4CE2-90E0-9A00916A305A}" srcOrd="0" destOrd="0" presId="urn:microsoft.com/office/officeart/2005/8/layout/lProcess2"/>
    <dgm:cxn modelId="{0017D827-A3E3-41B7-B9A2-4B1F0BFC6F0B}" srcId="{46DB99D9-94D0-4930-9F89-BBE1FCBFA268}" destId="{0189153C-938E-4B8E-858D-C24744E7E530}" srcOrd="0" destOrd="0" parTransId="{A5734A5A-F6A9-4B06-802F-5B600E67E981}" sibTransId="{D6057FC5-9124-4729-BCE0-51A55229627B}"/>
    <dgm:cxn modelId="{8CECAF97-2BB4-4509-A620-5B2A453ACE5C}" srcId="{84708B1D-B8C1-4E9C-BE51-30E4EE79334E}" destId="{C43F0741-00DA-48B7-9BFB-BF241D968215}" srcOrd="0" destOrd="0" parTransId="{C518088C-D636-4124-8A72-6CDA92B1109D}" sibTransId="{5B74825D-6770-4C72-B028-FD9E89A81682}"/>
    <dgm:cxn modelId="{EB55EE35-D06B-48E5-B63B-BEE1FA44980E}" srcId="{84708B1D-B8C1-4E9C-BE51-30E4EE79334E}" destId="{B0FDD223-8ABE-420E-9362-FA8C61826D2F}" srcOrd="1" destOrd="0" parTransId="{375885EA-D0AF-4C69-9104-6C45260ECF4A}" sibTransId="{3A8D9EA8-6171-4A6F-B0AE-5ED1C305501C}"/>
    <dgm:cxn modelId="{E484ABDA-6661-4F10-967A-C37517C2BADE}" srcId="{88CF549A-81A2-423A-B19D-41F6350A8228}" destId="{46DB99D9-94D0-4930-9F89-BBE1FCBFA268}" srcOrd="0" destOrd="0" parTransId="{FC7E5D6D-2789-41EE-9C2E-8630394B3FF9}" sibTransId="{5755D6B5-384F-41B6-B314-4BF4324B2B6D}"/>
    <dgm:cxn modelId="{EEC3CD76-7FDC-44FB-B0D9-86BF5BD82EAE}" type="presOf" srcId="{6B7FF091-5C7A-4995-BD7B-CE897E4AB03F}" destId="{DEE6AC3F-827F-40FE-B15C-D15F6ED85C15}" srcOrd="0" destOrd="0" presId="urn:microsoft.com/office/officeart/2005/8/layout/lProcess2"/>
    <dgm:cxn modelId="{CB4F8D44-D16E-4DF2-9D76-F7500F330595}" srcId="{46DB99D9-94D0-4930-9F89-BBE1FCBFA268}" destId="{F6F52E45-69FF-4AA7-9651-725F63DBAB68}" srcOrd="3" destOrd="0" parTransId="{7928CCD1-2E02-4BD9-96A2-E24009025D5F}" sibTransId="{8D634E5D-3B68-4F17-B304-3B30A0C7F1DF}"/>
    <dgm:cxn modelId="{BF9681D9-547F-4076-8251-8205E4A27586}" type="presOf" srcId="{46DB99D9-94D0-4930-9F89-BBE1FCBFA268}" destId="{4D5DCA63-D4FE-421D-A2FF-1E1439004D33}" srcOrd="1" destOrd="0" presId="urn:microsoft.com/office/officeart/2005/8/layout/lProcess2"/>
    <dgm:cxn modelId="{DDC1F142-07FD-4E50-9421-17F711C56A4A}" srcId="{84708B1D-B8C1-4E9C-BE51-30E4EE79334E}" destId="{07BD9A04-108A-4A3B-A4FF-580ABB1238DB}" srcOrd="3" destOrd="0" parTransId="{504C3600-E537-43BC-85F4-AD4F661704C4}" sibTransId="{CDB214C1-CBDB-48DA-B3FE-48BF89117056}"/>
    <dgm:cxn modelId="{E787DCD0-68AA-4035-9289-E85C89824C96}" srcId="{84708B1D-B8C1-4E9C-BE51-30E4EE79334E}" destId="{D969644D-5FC6-49B3-91FE-C8B3884B461A}" srcOrd="2" destOrd="0" parTransId="{AD87274D-870C-408F-90DD-ADC566F61E78}" sibTransId="{22881739-B2A9-45FB-8DCA-BBDCEA30AD77}"/>
    <dgm:cxn modelId="{F6D99012-8CEF-4E74-8AB1-583CE15B1C03}" type="presOf" srcId="{6FA2C582-EC93-49D5-B356-1CBDAB90A522}" destId="{C09C2AF8-2BAC-44D4-A6D7-89908A09DC37}" srcOrd="0" destOrd="0" presId="urn:microsoft.com/office/officeart/2005/8/layout/lProcess2"/>
    <dgm:cxn modelId="{B87452C1-8BEB-43D4-A0E8-C300D9A82193}" type="presOf" srcId="{84708B1D-B8C1-4E9C-BE51-30E4EE79334E}" destId="{0135AD57-207E-4173-BE6B-AE472F7705ED}" srcOrd="0" destOrd="0" presId="urn:microsoft.com/office/officeart/2005/8/layout/lProcess2"/>
    <dgm:cxn modelId="{B23CEF00-6204-49B6-A307-576BB4CD4A1D}" type="presOf" srcId="{0189153C-938E-4B8E-858D-C24744E7E530}" destId="{3130EA65-0F31-4368-B2BE-4C66AB295E23}" srcOrd="0" destOrd="0" presId="urn:microsoft.com/office/officeart/2005/8/layout/lProcess2"/>
    <dgm:cxn modelId="{9C368681-F4AA-44B2-B32C-47135C0A36E3}" type="presOf" srcId="{C43F0741-00DA-48B7-9BFB-BF241D968215}" destId="{CF3F95AD-5393-4C37-A454-6455A4DF2179}" srcOrd="0" destOrd="0" presId="urn:microsoft.com/office/officeart/2005/8/layout/lProcess2"/>
    <dgm:cxn modelId="{74ACDCB0-A428-4E06-8FB4-7775365B66B6}" srcId="{46DB99D9-94D0-4930-9F89-BBE1FCBFA268}" destId="{6FA2C582-EC93-49D5-B356-1CBDAB90A522}" srcOrd="2" destOrd="0" parTransId="{CE976D92-902F-4EB0-BFC9-76F4F750CE44}" sibTransId="{8D0B0C10-34A7-4924-B67C-4C8F9D01B8F9}"/>
    <dgm:cxn modelId="{93CC148E-E4C7-46D4-9870-AAB0511A0216}" type="presOf" srcId="{07BD9A04-108A-4A3B-A4FF-580ABB1238DB}" destId="{84B375F1-D83B-4C60-B2A1-E0A72117FABB}" srcOrd="0" destOrd="0" presId="urn:microsoft.com/office/officeart/2005/8/layout/lProcess2"/>
    <dgm:cxn modelId="{09EA2673-9E94-4726-8267-E229FB40B1B2}" srcId="{46DB99D9-94D0-4930-9F89-BBE1FCBFA268}" destId="{69A3E79E-6C53-429B-841D-33802792E4AF}" srcOrd="1" destOrd="0" parTransId="{E7F23292-37B3-42F7-9E5D-A26254BFDA80}" sibTransId="{A485DF7F-3F46-4526-9592-A5FD950F1962}"/>
    <dgm:cxn modelId="{F80E142C-E014-4420-9C96-7E18B3690688}" type="presOf" srcId="{F6F52E45-69FF-4AA7-9651-725F63DBAB68}" destId="{EE7D5CAF-E29C-4669-9E10-3F76C358D91D}" srcOrd="0" destOrd="0" presId="urn:microsoft.com/office/officeart/2005/8/layout/lProcess2"/>
    <dgm:cxn modelId="{22B706E0-6E3B-4425-9226-18231F2F9542}" type="presParOf" srcId="{659A6A8F-0798-4092-963A-DAA256F2370A}" destId="{C0971E68-464F-4920-A389-3824BAB447BD}" srcOrd="0" destOrd="0" presId="urn:microsoft.com/office/officeart/2005/8/layout/lProcess2"/>
    <dgm:cxn modelId="{20D9E238-5C8D-47E8-984E-00D274AB727C}" type="presParOf" srcId="{C0971E68-464F-4920-A389-3824BAB447BD}" destId="{F447A85E-3E24-43C0-AC04-7B1463E206D9}" srcOrd="0" destOrd="0" presId="urn:microsoft.com/office/officeart/2005/8/layout/lProcess2"/>
    <dgm:cxn modelId="{3916ED1A-3230-4B2C-AD2D-C9355F0E43D1}" type="presParOf" srcId="{C0971E68-464F-4920-A389-3824BAB447BD}" destId="{4D5DCA63-D4FE-421D-A2FF-1E1439004D33}" srcOrd="1" destOrd="0" presId="urn:microsoft.com/office/officeart/2005/8/layout/lProcess2"/>
    <dgm:cxn modelId="{6C4643F5-9ADC-4FDE-B03D-5DADD1230F1A}" type="presParOf" srcId="{C0971E68-464F-4920-A389-3824BAB447BD}" destId="{0F33BA35-7442-44C8-84B1-D0E3DE3EACEC}" srcOrd="2" destOrd="0" presId="urn:microsoft.com/office/officeart/2005/8/layout/lProcess2"/>
    <dgm:cxn modelId="{CA887948-ABF1-4FF4-8A79-9F486B64E40A}" type="presParOf" srcId="{0F33BA35-7442-44C8-84B1-D0E3DE3EACEC}" destId="{40CE86F2-FBF4-457E-9727-8827DD6B0D78}" srcOrd="0" destOrd="0" presId="urn:microsoft.com/office/officeart/2005/8/layout/lProcess2"/>
    <dgm:cxn modelId="{C7A58576-91DA-4806-BB66-82E6B7C4CC5B}" type="presParOf" srcId="{40CE86F2-FBF4-457E-9727-8827DD6B0D78}" destId="{3130EA65-0F31-4368-B2BE-4C66AB295E23}" srcOrd="0" destOrd="0" presId="urn:microsoft.com/office/officeart/2005/8/layout/lProcess2"/>
    <dgm:cxn modelId="{71373B98-BDF6-48B9-B34D-E8D433C7810D}" type="presParOf" srcId="{40CE86F2-FBF4-457E-9727-8827DD6B0D78}" destId="{F43C81E7-591F-4B8C-BDD9-AF285EF9D2A1}" srcOrd="1" destOrd="0" presId="urn:microsoft.com/office/officeart/2005/8/layout/lProcess2"/>
    <dgm:cxn modelId="{EDA6D956-F9B7-4395-AF78-17DF6B74590A}" type="presParOf" srcId="{40CE86F2-FBF4-457E-9727-8827DD6B0D78}" destId="{8EF8221E-DFB7-4CE2-90E0-9A00916A305A}" srcOrd="2" destOrd="0" presId="urn:microsoft.com/office/officeart/2005/8/layout/lProcess2"/>
    <dgm:cxn modelId="{2E44E832-EF55-4A17-BE93-71708E37BEDF}" type="presParOf" srcId="{40CE86F2-FBF4-457E-9727-8827DD6B0D78}" destId="{D0387B4B-1343-40D0-AA5F-E3EC2F1F55C8}" srcOrd="3" destOrd="0" presId="urn:microsoft.com/office/officeart/2005/8/layout/lProcess2"/>
    <dgm:cxn modelId="{59186BE2-1F33-458C-9C00-B59B63580D47}" type="presParOf" srcId="{40CE86F2-FBF4-457E-9727-8827DD6B0D78}" destId="{C09C2AF8-2BAC-44D4-A6D7-89908A09DC37}" srcOrd="4" destOrd="0" presId="urn:microsoft.com/office/officeart/2005/8/layout/lProcess2"/>
    <dgm:cxn modelId="{943741CA-717F-4DF7-AFCE-3DB8CF63797E}" type="presParOf" srcId="{40CE86F2-FBF4-457E-9727-8827DD6B0D78}" destId="{06A678FD-CC98-466B-95DF-59A36072DE07}" srcOrd="5" destOrd="0" presId="urn:microsoft.com/office/officeart/2005/8/layout/lProcess2"/>
    <dgm:cxn modelId="{4EC9080E-3811-438F-B17A-8B67E4EA4927}" type="presParOf" srcId="{40CE86F2-FBF4-457E-9727-8827DD6B0D78}" destId="{EE7D5CAF-E29C-4669-9E10-3F76C358D91D}" srcOrd="6" destOrd="0" presId="urn:microsoft.com/office/officeart/2005/8/layout/lProcess2"/>
    <dgm:cxn modelId="{4F907B56-8D97-4802-8F90-42C4D72B017F}" type="presParOf" srcId="{40CE86F2-FBF4-457E-9727-8827DD6B0D78}" destId="{320040EA-A70F-43A1-B45B-6E5F61DF5EBF}" srcOrd="7" destOrd="0" presId="urn:microsoft.com/office/officeart/2005/8/layout/lProcess2"/>
    <dgm:cxn modelId="{2C553A6D-9135-419A-B821-EB0ED725A3FB}" type="presParOf" srcId="{40CE86F2-FBF4-457E-9727-8827DD6B0D78}" destId="{DEE6AC3F-827F-40FE-B15C-D15F6ED85C15}" srcOrd="8" destOrd="0" presId="urn:microsoft.com/office/officeart/2005/8/layout/lProcess2"/>
    <dgm:cxn modelId="{A11BD074-35EC-40F3-B33B-C6D27425E73A}" type="presParOf" srcId="{659A6A8F-0798-4092-963A-DAA256F2370A}" destId="{5E1384D7-6BBC-4C8E-86AB-0BCEDC975F70}" srcOrd="1" destOrd="0" presId="urn:microsoft.com/office/officeart/2005/8/layout/lProcess2"/>
    <dgm:cxn modelId="{90928922-AC34-4F7C-9DCF-940288BB7721}" type="presParOf" srcId="{659A6A8F-0798-4092-963A-DAA256F2370A}" destId="{ADD38E12-301B-4F75-8F74-BE0DBD0E94F5}" srcOrd="2" destOrd="0" presId="urn:microsoft.com/office/officeart/2005/8/layout/lProcess2"/>
    <dgm:cxn modelId="{B53D39E2-41C9-47F7-81B1-FBDDBB392725}" type="presParOf" srcId="{ADD38E12-301B-4F75-8F74-BE0DBD0E94F5}" destId="{0135AD57-207E-4173-BE6B-AE472F7705ED}" srcOrd="0" destOrd="0" presId="urn:microsoft.com/office/officeart/2005/8/layout/lProcess2"/>
    <dgm:cxn modelId="{94573F30-BAE7-4FE5-87D7-532C9709DB59}" type="presParOf" srcId="{ADD38E12-301B-4F75-8F74-BE0DBD0E94F5}" destId="{5B957613-8CD5-4BFC-AA4C-9F1505D51325}" srcOrd="1" destOrd="0" presId="urn:microsoft.com/office/officeart/2005/8/layout/lProcess2"/>
    <dgm:cxn modelId="{72F0EC6E-1F02-456C-AD12-8921576EAEAD}" type="presParOf" srcId="{ADD38E12-301B-4F75-8F74-BE0DBD0E94F5}" destId="{45FB0652-AC6A-400A-9189-6D41AA33F5B6}" srcOrd="2" destOrd="0" presId="urn:microsoft.com/office/officeart/2005/8/layout/lProcess2"/>
    <dgm:cxn modelId="{E7963ABC-1E75-4F4C-9846-6EAE6200D2B6}" type="presParOf" srcId="{45FB0652-AC6A-400A-9189-6D41AA33F5B6}" destId="{DBADAB61-6C35-4DBC-B053-2C4F626D7DC3}" srcOrd="0" destOrd="0" presId="urn:microsoft.com/office/officeart/2005/8/layout/lProcess2"/>
    <dgm:cxn modelId="{DEB2B760-B102-486B-B8C6-29F1F437490C}" type="presParOf" srcId="{DBADAB61-6C35-4DBC-B053-2C4F626D7DC3}" destId="{CF3F95AD-5393-4C37-A454-6455A4DF2179}" srcOrd="0" destOrd="0" presId="urn:microsoft.com/office/officeart/2005/8/layout/lProcess2"/>
    <dgm:cxn modelId="{FDB5B0B8-EE9C-4964-AB90-B37A249EEB09}" type="presParOf" srcId="{DBADAB61-6C35-4DBC-B053-2C4F626D7DC3}" destId="{5A784E59-5AED-4828-A295-C9EC1CB5C345}" srcOrd="1" destOrd="0" presId="urn:microsoft.com/office/officeart/2005/8/layout/lProcess2"/>
    <dgm:cxn modelId="{26908E48-F3B0-4CE7-9F2D-10E74F83E77D}" type="presParOf" srcId="{DBADAB61-6C35-4DBC-B053-2C4F626D7DC3}" destId="{CB0A1881-2313-401A-9CE0-89A22863A7AF}" srcOrd="2" destOrd="0" presId="urn:microsoft.com/office/officeart/2005/8/layout/lProcess2"/>
    <dgm:cxn modelId="{339B380E-AD96-4205-9972-1C3532CFBB81}" type="presParOf" srcId="{DBADAB61-6C35-4DBC-B053-2C4F626D7DC3}" destId="{34442C07-CF97-44E4-A6EC-9171B55212E3}" srcOrd="3" destOrd="0" presId="urn:microsoft.com/office/officeart/2005/8/layout/lProcess2"/>
    <dgm:cxn modelId="{AF7537AE-D83B-4F8B-8476-389A95E3C21A}" type="presParOf" srcId="{DBADAB61-6C35-4DBC-B053-2C4F626D7DC3}" destId="{9E24F6EB-4391-40C2-B524-D2911B620F24}" srcOrd="4" destOrd="0" presId="urn:microsoft.com/office/officeart/2005/8/layout/lProcess2"/>
    <dgm:cxn modelId="{54C347A2-B8B1-45C9-A164-439CA50393D3}" type="presParOf" srcId="{DBADAB61-6C35-4DBC-B053-2C4F626D7DC3}" destId="{4819AA59-C4DA-4DF1-903E-2EE07CB9CDCD}" srcOrd="5" destOrd="0" presId="urn:microsoft.com/office/officeart/2005/8/layout/lProcess2"/>
    <dgm:cxn modelId="{80ED5519-DD72-41E5-B9F8-D933A8911636}" type="presParOf" srcId="{DBADAB61-6C35-4DBC-B053-2C4F626D7DC3}" destId="{84B375F1-D83B-4C60-B2A1-E0A72117FAB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D9152-FFC5-481D-88D6-BD5F05A70685}">
      <dsp:nvSpPr>
        <dsp:cNvPr id="0" name=""/>
        <dsp:cNvSpPr/>
      </dsp:nvSpPr>
      <dsp:spPr>
        <a:xfrm>
          <a:off x="-5247899" y="-803767"/>
          <a:ext cx="6249203" cy="6249203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2E221-2218-458E-8941-8A5E50220DE9}">
      <dsp:nvSpPr>
        <dsp:cNvPr id="0" name=""/>
        <dsp:cNvSpPr/>
      </dsp:nvSpPr>
      <dsp:spPr>
        <a:xfrm>
          <a:off x="437918" y="290011"/>
          <a:ext cx="6759336" cy="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8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Спланировать архитектуру БД и написать классы основных объектов.</a:t>
          </a:r>
          <a:endParaRPr lang="ru-RU" sz="1700" kern="1200" dirty="0"/>
        </a:p>
      </dsp:txBody>
      <dsp:txXfrm>
        <a:off x="437918" y="290011"/>
        <a:ext cx="6759336" cy="580394"/>
      </dsp:txXfrm>
    </dsp:sp>
    <dsp:sp modelId="{01D4F714-592C-40E6-9411-47C8AD3D6DBF}">
      <dsp:nvSpPr>
        <dsp:cNvPr id="0" name=""/>
        <dsp:cNvSpPr/>
      </dsp:nvSpPr>
      <dsp:spPr>
        <a:xfrm>
          <a:off x="75171" y="217462"/>
          <a:ext cx="725492" cy="725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07E43-29EA-4CFD-BFB6-B836457DDCFB}">
      <dsp:nvSpPr>
        <dsp:cNvPr id="0" name=""/>
        <dsp:cNvSpPr/>
      </dsp:nvSpPr>
      <dsp:spPr>
        <a:xfrm>
          <a:off x="853811" y="1160324"/>
          <a:ext cx="6343442" cy="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8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Придумать дизайн сайта и заняться вёрсткой. Подготовить </a:t>
          </a:r>
          <a:r>
            <a:rPr lang="ru-RU" sz="1700" kern="1200" dirty="0" err="1" smtClean="0"/>
            <a:t>фронтенд</a:t>
          </a:r>
          <a:r>
            <a:rPr lang="ru-RU" sz="1700" kern="1200" dirty="0" smtClean="0"/>
            <a:t> в целом.</a:t>
          </a:r>
        </a:p>
      </dsp:txBody>
      <dsp:txXfrm>
        <a:off x="853811" y="1160324"/>
        <a:ext cx="6343442" cy="580394"/>
      </dsp:txXfrm>
    </dsp:sp>
    <dsp:sp modelId="{84D4ECD6-305C-4DAB-BD4C-7E181663CCA2}">
      <dsp:nvSpPr>
        <dsp:cNvPr id="0" name=""/>
        <dsp:cNvSpPr/>
      </dsp:nvSpPr>
      <dsp:spPr>
        <a:xfrm>
          <a:off x="495454" y="1082029"/>
          <a:ext cx="725492" cy="725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D5FDA-91BC-4552-A708-542A7119491C}">
      <dsp:nvSpPr>
        <dsp:cNvPr id="0" name=""/>
        <dsp:cNvSpPr/>
      </dsp:nvSpPr>
      <dsp:spPr>
        <a:xfrm>
          <a:off x="981457" y="2030637"/>
          <a:ext cx="6215796" cy="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8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Написать </a:t>
          </a:r>
          <a:r>
            <a:rPr lang="ru-RU" sz="1700" kern="1200" dirty="0" err="1" smtClean="0"/>
            <a:t>бэкенд</a:t>
          </a:r>
          <a:r>
            <a:rPr lang="ru-RU" sz="1700" kern="1200" dirty="0" smtClean="0"/>
            <a:t>.</a:t>
          </a:r>
          <a:endParaRPr lang="ru-RU" sz="1700" kern="1200" dirty="0"/>
        </a:p>
      </dsp:txBody>
      <dsp:txXfrm>
        <a:off x="981457" y="2030637"/>
        <a:ext cx="6215796" cy="580394"/>
      </dsp:txXfrm>
    </dsp:sp>
    <dsp:sp modelId="{797FFD92-8132-487E-ABAD-DFE85C70DCF1}">
      <dsp:nvSpPr>
        <dsp:cNvPr id="0" name=""/>
        <dsp:cNvSpPr/>
      </dsp:nvSpPr>
      <dsp:spPr>
        <a:xfrm>
          <a:off x="618711" y="1958088"/>
          <a:ext cx="725492" cy="725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5A999-30AE-49D8-9A0D-FC808B6593B2}">
      <dsp:nvSpPr>
        <dsp:cNvPr id="0" name=""/>
        <dsp:cNvSpPr/>
      </dsp:nvSpPr>
      <dsp:spPr>
        <a:xfrm>
          <a:off x="853811" y="2900950"/>
          <a:ext cx="6343442" cy="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8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Сделать </a:t>
          </a:r>
          <a:r>
            <a:rPr lang="en-US" sz="1700" kern="1200" dirty="0" smtClean="0"/>
            <a:t>API</a:t>
          </a:r>
          <a:r>
            <a:rPr lang="ru-RU" sz="1700" kern="1200" dirty="0" smtClean="0"/>
            <a:t> и ПРОТЕСТИРОВАТЬ ЕГО.</a:t>
          </a:r>
          <a:endParaRPr lang="ru-RU" sz="1700" kern="1200" dirty="0"/>
        </a:p>
      </dsp:txBody>
      <dsp:txXfrm>
        <a:off x="853811" y="2900950"/>
        <a:ext cx="6343442" cy="580394"/>
      </dsp:txXfrm>
    </dsp:sp>
    <dsp:sp modelId="{B161624A-8BE9-463C-B688-2535DF406AB9}">
      <dsp:nvSpPr>
        <dsp:cNvPr id="0" name=""/>
        <dsp:cNvSpPr/>
      </dsp:nvSpPr>
      <dsp:spPr>
        <a:xfrm>
          <a:off x="491065" y="2828401"/>
          <a:ext cx="725492" cy="725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4DBEA-172A-4500-A4A3-9DA3FB7453DF}">
      <dsp:nvSpPr>
        <dsp:cNvPr id="0" name=""/>
        <dsp:cNvSpPr/>
      </dsp:nvSpPr>
      <dsp:spPr>
        <a:xfrm>
          <a:off x="437918" y="3771263"/>
          <a:ext cx="6759336" cy="580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0688" tIns="43180" rIns="43180" bIns="4318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Пригласить знакомых для тестов.</a:t>
          </a:r>
          <a:endParaRPr lang="ru-RU" sz="1700" kern="1200" dirty="0"/>
        </a:p>
      </dsp:txBody>
      <dsp:txXfrm>
        <a:off x="437918" y="3771263"/>
        <a:ext cx="6759336" cy="580394"/>
      </dsp:txXfrm>
    </dsp:sp>
    <dsp:sp modelId="{7E95560E-669C-4BA5-839F-9CB6E6A9669E}">
      <dsp:nvSpPr>
        <dsp:cNvPr id="0" name=""/>
        <dsp:cNvSpPr/>
      </dsp:nvSpPr>
      <dsp:spPr>
        <a:xfrm>
          <a:off x="75171" y="3698713"/>
          <a:ext cx="725492" cy="7254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7A85E-3E24-43C0-AC04-7B1463E206D9}">
      <dsp:nvSpPr>
        <dsp:cNvPr id="0" name=""/>
        <dsp:cNvSpPr/>
      </dsp:nvSpPr>
      <dsp:spPr>
        <a:xfrm>
          <a:off x="0" y="0"/>
          <a:ext cx="3702349" cy="456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Классы БД</a:t>
          </a:r>
          <a:r>
            <a:rPr lang="en-US" sz="3600" kern="1200" dirty="0" smtClean="0"/>
            <a:t>:</a:t>
          </a:r>
          <a:endParaRPr lang="ru-RU" sz="3600" kern="1200" dirty="0"/>
        </a:p>
      </dsp:txBody>
      <dsp:txXfrm>
        <a:off x="0" y="0"/>
        <a:ext cx="3702349" cy="1368127"/>
      </dsp:txXfrm>
    </dsp:sp>
    <dsp:sp modelId="{3130EA65-0F31-4368-B2BE-4C66AB295E23}">
      <dsp:nvSpPr>
        <dsp:cNvPr id="0" name=""/>
        <dsp:cNvSpPr/>
      </dsp:nvSpPr>
      <dsp:spPr>
        <a:xfrm>
          <a:off x="374083" y="1368990"/>
          <a:ext cx="2961879" cy="5275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User</a:t>
          </a:r>
          <a:endParaRPr lang="ru-RU" sz="2700" kern="1200" dirty="0"/>
        </a:p>
      </dsp:txBody>
      <dsp:txXfrm>
        <a:off x="389535" y="1384442"/>
        <a:ext cx="2930975" cy="496673"/>
      </dsp:txXfrm>
    </dsp:sp>
    <dsp:sp modelId="{8EF8221E-DFB7-4CE2-90E0-9A00916A305A}">
      <dsp:nvSpPr>
        <dsp:cNvPr id="0" name=""/>
        <dsp:cNvSpPr/>
      </dsp:nvSpPr>
      <dsp:spPr>
        <a:xfrm>
          <a:off x="374083" y="1977734"/>
          <a:ext cx="2961879" cy="5275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Post</a:t>
          </a:r>
          <a:endParaRPr lang="ru-RU" sz="2700" kern="1200" dirty="0"/>
        </a:p>
      </dsp:txBody>
      <dsp:txXfrm>
        <a:off x="389535" y="1993186"/>
        <a:ext cx="2930975" cy="496673"/>
      </dsp:txXfrm>
    </dsp:sp>
    <dsp:sp modelId="{C09C2AF8-2BAC-44D4-A6D7-89908A09DC37}">
      <dsp:nvSpPr>
        <dsp:cNvPr id="0" name=""/>
        <dsp:cNvSpPr/>
      </dsp:nvSpPr>
      <dsp:spPr>
        <a:xfrm>
          <a:off x="374083" y="2586477"/>
          <a:ext cx="2961879" cy="5275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Tag</a:t>
          </a:r>
          <a:endParaRPr lang="ru-RU" sz="2700" kern="1200" dirty="0"/>
        </a:p>
      </dsp:txBody>
      <dsp:txXfrm>
        <a:off x="389535" y="2601929"/>
        <a:ext cx="2930975" cy="496673"/>
      </dsp:txXfrm>
    </dsp:sp>
    <dsp:sp modelId="{EE7D5CAF-E29C-4669-9E10-3F76C358D91D}">
      <dsp:nvSpPr>
        <dsp:cNvPr id="0" name=""/>
        <dsp:cNvSpPr/>
      </dsp:nvSpPr>
      <dsp:spPr>
        <a:xfrm>
          <a:off x="374083" y="3195220"/>
          <a:ext cx="2961879" cy="5275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Subscription</a:t>
          </a:r>
          <a:endParaRPr lang="ru-RU" sz="2700" kern="1200" dirty="0"/>
        </a:p>
      </dsp:txBody>
      <dsp:txXfrm>
        <a:off x="389535" y="3210672"/>
        <a:ext cx="2930975" cy="496673"/>
      </dsp:txXfrm>
    </dsp:sp>
    <dsp:sp modelId="{DEE6AC3F-827F-40FE-B15C-D15F6ED85C15}">
      <dsp:nvSpPr>
        <dsp:cNvPr id="0" name=""/>
        <dsp:cNvSpPr/>
      </dsp:nvSpPr>
      <dsp:spPr>
        <a:xfrm>
          <a:off x="374083" y="3803964"/>
          <a:ext cx="2961879" cy="52757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Comment</a:t>
          </a:r>
          <a:endParaRPr lang="ru-RU" sz="2700" kern="1200" dirty="0"/>
        </a:p>
      </dsp:txBody>
      <dsp:txXfrm>
        <a:off x="389535" y="3819416"/>
        <a:ext cx="2930975" cy="496673"/>
      </dsp:txXfrm>
    </dsp:sp>
    <dsp:sp modelId="{0135AD57-207E-4173-BE6B-AE472F7705ED}">
      <dsp:nvSpPr>
        <dsp:cNvPr id="0" name=""/>
        <dsp:cNvSpPr/>
      </dsp:nvSpPr>
      <dsp:spPr>
        <a:xfrm>
          <a:off x="3983874" y="0"/>
          <a:ext cx="3702349" cy="4560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Классы форм</a:t>
          </a:r>
          <a:r>
            <a:rPr lang="en-US" sz="3600" kern="1200" dirty="0" smtClean="0"/>
            <a:t>:</a:t>
          </a:r>
          <a:endParaRPr lang="ru-RU" sz="3600" kern="1200" dirty="0"/>
        </a:p>
      </dsp:txBody>
      <dsp:txXfrm>
        <a:off x="3983874" y="0"/>
        <a:ext cx="3702349" cy="1368127"/>
      </dsp:txXfrm>
    </dsp:sp>
    <dsp:sp modelId="{CF3F95AD-5393-4C37-A454-6455A4DF2179}">
      <dsp:nvSpPr>
        <dsp:cNvPr id="0" name=""/>
        <dsp:cNvSpPr/>
      </dsp:nvSpPr>
      <dsp:spPr>
        <a:xfrm>
          <a:off x="4354109" y="1368239"/>
          <a:ext cx="2961879" cy="6643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LoginForm</a:t>
          </a:r>
          <a:endParaRPr lang="ru-RU" sz="2700" kern="1200" dirty="0"/>
        </a:p>
      </dsp:txBody>
      <dsp:txXfrm>
        <a:off x="4373567" y="1387697"/>
        <a:ext cx="2922963" cy="625440"/>
      </dsp:txXfrm>
    </dsp:sp>
    <dsp:sp modelId="{CB0A1881-2313-401A-9CE0-89A22863A7AF}">
      <dsp:nvSpPr>
        <dsp:cNvPr id="0" name=""/>
        <dsp:cNvSpPr/>
      </dsp:nvSpPr>
      <dsp:spPr>
        <a:xfrm>
          <a:off x="4354109" y="2134804"/>
          <a:ext cx="2961879" cy="6643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RegisterForm</a:t>
          </a:r>
          <a:endParaRPr lang="ru-RU" sz="2700" kern="1200" dirty="0"/>
        </a:p>
      </dsp:txBody>
      <dsp:txXfrm>
        <a:off x="4373567" y="2154262"/>
        <a:ext cx="2922963" cy="625440"/>
      </dsp:txXfrm>
    </dsp:sp>
    <dsp:sp modelId="{9E24F6EB-4391-40C2-B524-D2911B620F24}">
      <dsp:nvSpPr>
        <dsp:cNvPr id="0" name=""/>
        <dsp:cNvSpPr/>
      </dsp:nvSpPr>
      <dsp:spPr>
        <a:xfrm>
          <a:off x="4354109" y="2901370"/>
          <a:ext cx="2961879" cy="6643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AddPostForm</a:t>
          </a:r>
          <a:endParaRPr lang="ru-RU" sz="2700" kern="1200" dirty="0"/>
        </a:p>
      </dsp:txBody>
      <dsp:txXfrm>
        <a:off x="4373567" y="2920828"/>
        <a:ext cx="2922963" cy="625440"/>
      </dsp:txXfrm>
    </dsp:sp>
    <dsp:sp modelId="{84B375F1-D83B-4C60-B2A1-E0A72117FABB}">
      <dsp:nvSpPr>
        <dsp:cNvPr id="0" name=""/>
        <dsp:cNvSpPr/>
      </dsp:nvSpPr>
      <dsp:spPr>
        <a:xfrm>
          <a:off x="4354109" y="3667936"/>
          <a:ext cx="2961879" cy="66435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SearchForm</a:t>
          </a:r>
          <a:endParaRPr lang="ru-RU" sz="2700" kern="1200" dirty="0"/>
        </a:p>
      </dsp:txBody>
      <dsp:txXfrm>
        <a:off x="4373567" y="3687394"/>
        <a:ext cx="2922963" cy="6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0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0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3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89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7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5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19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2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1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3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tint val="98000"/>
                <a:hueMod val="94000"/>
                <a:satMod val="148000"/>
                <a:lumMod val="150000"/>
                <a:alpha val="86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3026467" y="914398"/>
            <a:ext cx="6209881" cy="30647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86" y="1019249"/>
            <a:ext cx="5547841" cy="2613887"/>
          </a:xfrm>
          <a:prstGeom prst="rect">
            <a:avLst/>
          </a:prstGeom>
          <a:effectLst>
            <a:outerShdw blurRad="38100" sx="99000" sy="99000" algn="ctr" rotWithShape="0">
              <a:schemeClr val="bg1">
                <a:alpha val="43000"/>
              </a:scheme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8152563" y="512857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>
                <a:solidFill>
                  <a:schemeClr val="accent1">
                    <a:lumMod val="50000"/>
                  </a:schemeClr>
                </a:solidFill>
              </a:rPr>
              <a:t>Подготовили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1">
                    <a:lumMod val="50000"/>
                  </a:schemeClr>
                </a:solidFill>
              </a:rPr>
              <a:t>Антонов Сергей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1">
                    <a:lumMod val="50000"/>
                  </a:schemeClr>
                </a:solidFill>
              </a:rPr>
              <a:t>Ерофеев Алексей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1">
                    <a:lumMod val="50000"/>
                  </a:schemeClr>
                </a:solidFill>
              </a:rPr>
              <a:t>Дзугаев</a:t>
            </a:r>
            <a:r>
              <a:rPr lang="ru-RU" sz="2200" dirty="0">
                <a:solidFill>
                  <a:schemeClr val="accent1">
                    <a:lumMod val="50000"/>
                  </a:schemeClr>
                </a:solidFill>
              </a:rPr>
              <a:t> Георгий</a:t>
            </a:r>
          </a:p>
        </p:txBody>
      </p:sp>
    </p:spTree>
    <p:extLst>
      <p:ext uri="{BB962C8B-B14F-4D97-AF65-F5344CB8AC3E}">
        <p14:creationId xmlns:p14="http://schemas.microsoft.com/office/powerpoint/2010/main" val="42109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296123" y="3300327"/>
            <a:ext cx="8901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</a:rPr>
              <a:t>ПЕРЕЙДЁМ К ДЕМОНСТРАЦИИ</a:t>
            </a:r>
            <a:endParaRPr lang="ru-R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27281" y="4098507"/>
            <a:ext cx="3039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https://viotag.ru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810000" y="3375518"/>
            <a:ext cx="3474857" cy="1149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0692" y="3310203"/>
            <a:ext cx="3273472" cy="128016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Цель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ru-RU" dirty="0" smtClean="0">
                <a:solidFill>
                  <a:schemeClr val="bg1"/>
                </a:solidFill>
              </a:rPr>
              <a:t>создать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российский аналог </a:t>
            </a:r>
            <a:r>
              <a:rPr lang="en-US" dirty="0" smtClean="0">
                <a:solidFill>
                  <a:schemeClr val="bg1"/>
                </a:solidFill>
              </a:rPr>
              <a:t>Instagram;</a:t>
            </a:r>
            <a:endParaRPr lang="ru-RU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242338475"/>
              </p:ext>
            </p:extLst>
          </p:nvPr>
        </p:nvGraphicFramePr>
        <p:xfrm>
          <a:off x="4398917" y="1881051"/>
          <a:ext cx="7261565" cy="4641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678719" y="2120928"/>
            <a:ext cx="308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072614" y="3002664"/>
            <a:ext cx="369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2</a:t>
            </a:r>
            <a:endParaRPr lang="ru-RU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196160" y="3878719"/>
            <a:ext cx="367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3</a:t>
            </a:r>
            <a:endParaRPr lang="ru-RU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058188" y="4754774"/>
            <a:ext cx="3834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4</a:t>
            </a:r>
            <a:endParaRPr lang="ru-RU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646659" y="5631320"/>
            <a:ext cx="3722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3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5</a:t>
            </a:r>
            <a:endParaRPr lang="ru-RU" sz="36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3082" name="Picture 10" descr="SQLAlchemy-logo.png — Quinta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01" y="3721145"/>
            <a:ext cx="5205309" cy="109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ython Logo Clipart Drawing - Flask Python, HD Png Download -  800x600(#1044449) - PngFin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42" b="93686" l="10000" r="90000">
                        <a14:foregroundMark x1="25833" y1="80029" x2="25833" y2="80029"/>
                        <a14:foregroundMark x1="39524" y1="82819" x2="39524" y2="82819"/>
                        <a14:foregroundMark x1="50476" y1="85316" x2="50476" y2="85316"/>
                        <a14:foregroundMark x1="58571" y1="87518" x2="58571" y2="87518"/>
                        <a14:foregroundMark x1="68452" y1="86784" x2="68452" y2="86784"/>
                        <a14:foregroundMark x1="57024" y1="93098" x2="57024" y2="93098"/>
                        <a14:foregroundMark x1="24524" y1="93686" x2="24524" y2="93686"/>
                        <a14:foregroundMark x1="27143" y1="19530" x2="27143" y2="19530"/>
                        <a14:foregroundMark x1="33929" y1="49780" x2="33929" y2="49780"/>
                        <a14:foregroundMark x1="66548" y1="64611" x2="66548" y2="64611"/>
                        <a14:foregroundMark x1="38333" y1="32305" x2="38333" y2="32305"/>
                        <a14:foregroundMark x1="24167" y1="20705" x2="24167" y2="21145"/>
                        <a14:foregroundMark x1="33571" y1="21586" x2="33571" y2="21586"/>
                        <a14:foregroundMark x1="33571" y1="21586" x2="31786" y2="24816"/>
                        <a14:foregroundMark x1="30595" y1="30396" x2="31786" y2="35536"/>
                        <a14:foregroundMark x1="34643" y1="41116" x2="36190" y2="44787"/>
                        <a14:foregroundMark x1="37976" y1="46109" x2="39762" y2="48605"/>
                        <a14:foregroundMark x1="37024" y1="35536" x2="37024" y2="35536"/>
                        <a14:foregroundMark x1="40476" y1="30103" x2="40476" y2="30103"/>
                        <a14:foregroundMark x1="45119" y1="41557" x2="45238" y2="42438"/>
                        <a14:foregroundMark x1="43690" y1="43319" x2="43690" y2="43319"/>
                        <a14:foregroundMark x1="41190" y1="39060" x2="41190" y2="39060"/>
                        <a14:foregroundMark x1="40476" y1="38032" x2="39643" y2="36417"/>
                        <a14:foregroundMark x1="36667" y1="30837" x2="36667" y2="29515"/>
                        <a14:foregroundMark x1="36667" y1="26872" x2="36667" y2="26872"/>
                        <a14:foregroundMark x1="36905" y1="26872" x2="37143" y2="27460"/>
                        <a14:foregroundMark x1="43333" y1="47430" x2="44048" y2="48605"/>
                        <a14:foregroundMark x1="44762" y1="49633" x2="44762" y2="50220"/>
                        <a14:foregroundMark x1="44762" y1="50954" x2="46310" y2="53157"/>
                        <a14:foregroundMark x1="47024" y1="53891" x2="49881" y2="55947"/>
                        <a14:foregroundMark x1="54762" y1="57562" x2="55357" y2="58297"/>
                        <a14:foregroundMark x1="57738" y1="60059" x2="57857" y2="60793"/>
                        <a14:foregroundMark x1="49405" y1="59325" x2="45119" y2="57269"/>
                        <a14:foregroundMark x1="36548" y1="53891" x2="36548" y2="53891"/>
                        <a14:foregroundMark x1="34881" y1="46402" x2="35238" y2="46696"/>
                        <a14:foregroundMark x1="37619" y1="47724" x2="37619" y2="47724"/>
                        <a14:foregroundMark x1="37857" y1="47724" x2="37857" y2="47724"/>
                        <a14:foregroundMark x1="32143" y1="42584" x2="32143" y2="42584"/>
                        <a14:foregroundMark x1="32143" y1="40235" x2="32143" y2="40235"/>
                        <a14:foregroundMark x1="32857" y1="41557" x2="32857" y2="41557"/>
                        <a14:foregroundMark x1="35833" y1="55653" x2="35833" y2="55653"/>
                        <a14:foregroundMark x1="29286" y1="11013" x2="29286" y2="11013"/>
                        <a14:foregroundMark x1="29524" y1="7342" x2="29524" y2="7342"/>
                        <a14:backgroundMark x1="34167" y1="42291" x2="34167" y2="422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2696006"/>
            <a:ext cx="3878453" cy="31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89900" y="22163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Основа сайта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2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970087"/>
            <a:ext cx="3890554" cy="1257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Для поиска и рекомендаций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err="1" smtClean="0">
                <a:ln w="0"/>
                <a:solidFill>
                  <a:schemeClr val="accent1"/>
                </a:solidFill>
              </a:rPr>
              <a:t>f</a:t>
            </a:r>
            <a:r>
              <a:rPr lang="en-US" sz="4400" dirty="0" err="1" smtClean="0">
                <a:ln w="0"/>
                <a:solidFill>
                  <a:schemeClr val="accent1"/>
                </a:solidFill>
              </a:rPr>
              <a:t>uzzywuzzy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112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7126"/>
            <a:ext cx="3097356" cy="166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00418" y="411112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– для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создания рекомендаций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00418" y="2502772"/>
            <a:ext cx="45015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для сравнения </a:t>
            </a:r>
            <a:r>
              <a:rPr lang="ru-RU" sz="2800" dirty="0" smtClean="0">
                <a:solidFill>
                  <a:schemeClr val="accent1">
                    <a:lumMod val="75000"/>
                  </a:schemeClr>
                </a:solidFill>
              </a:rPr>
              <a:t>текстов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346039742"/>
              </p:ext>
            </p:extLst>
          </p:nvPr>
        </p:nvGraphicFramePr>
        <p:xfrm>
          <a:off x="2249376" y="1726697"/>
          <a:ext cx="7690072" cy="4560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09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 интересности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37" y="2460945"/>
            <a:ext cx="7773074" cy="1867062"/>
          </a:xfrm>
          <a:prstGeom prst="rect">
            <a:avLst/>
          </a:prstGeom>
          <a:ln w="25400">
            <a:noFill/>
          </a:ln>
          <a:effectLst>
            <a:outerShdw blurRad="127000" sx="99000" sy="99000" algn="tl" rotWithShape="0">
              <a:srgbClr val="333333">
                <a:alpha val="92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37" y="4259694"/>
            <a:ext cx="5147162" cy="1148330"/>
          </a:xfrm>
          <a:prstGeom prst="rect">
            <a:avLst/>
          </a:prstGeom>
          <a:effectLst>
            <a:outerShdw blurRad="127000" sx="99000" sy="99000" algn="ctr" rotWithShape="0">
              <a:srgbClr val="000000">
                <a:alpha val="92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810000" y="2460945"/>
            <a:ext cx="1248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Теги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 интересности</a:t>
            </a:r>
          </a:p>
        </p:txBody>
      </p:sp>
      <p:pic>
        <p:nvPicPr>
          <p:cNvPr id="6146" name="Picture 2" descr="Факторизация в рекомендательных системах. Что такое и с чем её едят ? | by  Kirill Bondarenko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25" y="2097088"/>
            <a:ext cx="7308835" cy="36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114194" y="5039360"/>
            <a:ext cx="3325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Матричная факторизация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931" y="3631909"/>
            <a:ext cx="3413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</a:rPr>
              <a:t>Рекомендации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62" y="356417"/>
            <a:ext cx="6014720" cy="3383280"/>
          </a:xfrm>
          <a:prstGeom prst="rect">
            <a:avLst/>
          </a:prstGeom>
          <a:effectLst>
            <a:outerShdw blurRad="12700" algn="ctr" rotWithShape="0">
              <a:srgbClr val="000000">
                <a:alpha val="96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810000" y="2695694"/>
            <a:ext cx="10738837" cy="2893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Главные на данный момент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Добавить комментарии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Добавить личные сообщения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Добавить описание к профилю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Добавить возможность удалять посты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Создать роль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модератор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”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 для контроля контента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на сайте.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9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06" y="602634"/>
            <a:ext cx="3993469" cy="299683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2078" y="2784462"/>
            <a:ext cx="113278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Благодаря этому проекту мы поняли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Работать в команде эффективно, но сложно;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 команде обязательно должен быть 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тимлид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(капитан);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Мы узнали об интересном разделе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IT –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рекомендательные системы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Познакомились с ЯП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JavaScript;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Ещё больше узнали, как происходит разработка настоящих больших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6221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34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634589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1045</TotalTime>
  <Words>191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Century Gothic</vt:lpstr>
      <vt:lpstr>Wingdings 2</vt:lpstr>
      <vt:lpstr>Цитаты</vt:lpstr>
      <vt:lpstr>Презентация PowerPoint</vt:lpstr>
      <vt:lpstr>Цель и задачи</vt:lpstr>
      <vt:lpstr>Используемые технологии</vt:lpstr>
      <vt:lpstr>Используемые технологии</vt:lpstr>
      <vt:lpstr>Структура</vt:lpstr>
      <vt:lpstr>Особенности и интересности</vt:lpstr>
      <vt:lpstr>Особенности и интересности</vt:lpstr>
      <vt:lpstr>Развитие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Antonov</dc:creator>
  <cp:lastModifiedBy>Sergey Antonov</cp:lastModifiedBy>
  <cp:revision>43</cp:revision>
  <dcterms:created xsi:type="dcterms:W3CDTF">2022-05-06T19:04:51Z</dcterms:created>
  <dcterms:modified xsi:type="dcterms:W3CDTF">2022-05-08T12:44:58Z</dcterms:modified>
</cp:coreProperties>
</file>