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8"/>
  </p:notesMasterIdLst>
  <p:handoutMasterIdLst>
    <p:handoutMasterId r:id="rId10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961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3CEEC-DAD6-4E15-AD99-F6B196A0FE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49DAB-B624-475E-9637-FA3724DD2E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fr-FR" sz="2400" b="0" i="0" u="none" strike="noStrike">
        <a:ln>
          <a:noFill/>
        </a:ln>
        <a:solidFill>
          <a:srgbClr val="000000"/>
        </a:solidFill>
        <a:latin typeface="Thorndale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0937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44052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048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56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68710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61574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5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6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98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329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2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2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0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62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890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64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951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813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694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7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7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182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03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023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36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0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99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881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53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587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37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574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950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176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741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74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50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822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14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9389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492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23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902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0676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989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4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4982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283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469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6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9305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402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1663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109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037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5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554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2864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974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9390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68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428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554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960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698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8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1823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5780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044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289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190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0864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358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062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8285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41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0358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3509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463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261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4861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531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536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5461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2000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0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1506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724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046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1589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79A78-EDC6-431D-9F48-BAA1A82BB7C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BFEE-55DE-4E38-A167-02BD9B641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6700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EFA3F-7FAF-4118-9E2A-5185D8420A20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1ED4A-3D1F-48E9-838A-8CB3144E2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44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CF0EA-C3BB-424F-97C0-79FF65678D72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598EB-8AE6-4438-B6E2-CBE704982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197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7CB8F-C4CD-4843-BEC3-CE9804C4CAE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F7567-DDD2-41EA-9C16-04822DF2E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851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1BFB-D2E7-4900-BC84-046748054E57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2DE1D-E37A-4498-B6A0-7519989C8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80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FAC7-CB5C-4604-B9A5-94BD9524836C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C2B69-67F1-4C61-82CA-0B169F5B22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67454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D712-3F49-4AB4-A63C-67BA41A587A9}"/>
              </a:ext>
            </a:extLst>
          </p:cNvPr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7A4E8-F337-4970-9F46-D51EF2548D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1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6539-CB71-4A06-81D1-B4D7E1EE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812FC-6A62-484E-9473-EE0EBA4A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91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EA1F-5C85-4EB4-8759-0CCCE64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EAEF-C890-4F54-B9D3-020FB9375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5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41AE-75BB-4F05-9F72-71352F147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1238" y="117475"/>
            <a:ext cx="2205037" cy="6869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BAE4-B46D-4588-A978-F0AF1B27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117475"/>
            <a:ext cx="6467475" cy="6869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947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8F7A-76FF-45E2-9D5F-B57CD2260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19178-D467-472A-87D4-DABC8188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2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D13B-6519-44B2-A50B-E6D38285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7893-1060-4BDD-A436-098F6172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98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1B3-CF6F-4EC6-8EBE-A209A6DE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FFED-FE37-439B-B6AF-F5C418DB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83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B177-4890-4B58-BA87-AF70F83C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9CE6-3A66-4BE1-B578-54F3FA16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10062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55BB-BF4F-4C61-B94B-0886B6D3E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3825" y="1963738"/>
            <a:ext cx="4310063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419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F96D-FFD1-4FE9-AB8C-6C82DB2B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02A4-1C64-4ACF-B11D-3A440E6F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B6E93-E833-4C15-A107-265B4827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F7AC-1B48-4FC9-98A3-9A530A1E8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50A10-20E1-4F63-81B6-23A7A7BF6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73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A7C6-5564-4C38-9066-C908AC81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801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55577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CDAE-D669-4328-9D42-DA4B3A47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8D9C-7D70-4CA2-ADAE-BE2A0671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98B44-0204-4CBC-BBA7-59BB058A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9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097-CC23-4BB3-9ACA-5C42374D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D20C-F11B-4345-B231-79CB6AFE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6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1D62-FB56-439C-8D8B-A236B52B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9D1C0-EA80-44DB-9BD5-AC80BA28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9371-763E-4024-8F48-3BB28FD7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3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285C-0457-4B19-B8EE-271AE135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FA40-E68D-4F9B-8E83-3999E6A6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58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0804D-9BCF-4354-B886-96EBB57C7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1550" y="282575"/>
            <a:ext cx="2192338" cy="6618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ED4B6-7FB1-4631-9C0B-957D1CF0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7787" cy="6618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6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312-BB14-4AAC-85FC-B60840CD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0193-823E-447E-A11C-0E79F377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F8A-74AC-4872-AB9E-30D00841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B347-3EE2-47EC-8433-806E6F808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025" y="2224088"/>
            <a:ext cx="4162425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930C-BAEB-40B4-8F80-673E3B66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3850" y="2224088"/>
            <a:ext cx="4162425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38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55B3-0C44-40BA-BC97-AD409684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23766-6A17-42CE-A713-75F1880D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9B639-A53C-4348-A2E5-970AA697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AFC8A-52AE-4EFF-B028-E90C246FD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65DB-4B23-48C9-B79D-E963D6022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3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ED22-491E-4836-8679-33845F57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0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F4E2-D5C7-4348-B101-4F41E33B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7BE9-4326-46C7-A507-58CB1303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EFC7D-41CB-4165-91BE-1EEED083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0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1926-1C4A-4DF3-987F-506FD77D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41BC9-DA13-40B4-9F79-EC5B53BC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711A-60A5-4132-8928-302127988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4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FB250-ADBB-4C6B-976C-34C16C04F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79" y="11700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6820D-D258-43CB-B2AD-B7AD6AB83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8280" y="2224080"/>
            <a:ext cx="847728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1EE359-A1F5-4A64-B541-3B190D514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937279" y="6251399"/>
            <a:ext cx="1969200" cy="1057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000" b="1" i="1" u="none" strike="noStrike">
          <a:ln>
            <a:noFill/>
          </a:ln>
          <a:solidFill>
            <a:srgbClr val="E6E6E6"/>
          </a:solidFill>
          <a:latin typeface="Albany" pitchFamily="34"/>
        </a:defRPr>
      </a:lvl1pPr>
    </p:titleStyle>
    <p:bodyStyle>
      <a:lvl1pPr marL="0" marR="0" indent="0" algn="l" rtl="0" hangingPunct="0">
        <a:tabLst/>
        <a:defRPr lang="fr-FR" sz="3200" b="0" i="0" u="none" strike="noStrike">
          <a:ln>
            <a:noFill/>
          </a:ln>
          <a:solidFill>
            <a:srgbClr val="E6E6E6"/>
          </a:solidFill>
          <a:latin typeface="Albany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548DC-6410-4098-B20E-355F30829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79" y="28224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C765-49A9-43F4-9BB3-D78313877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879" y="1963080"/>
            <a:ext cx="8772480" cy="49370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1C9CF-06F7-4751-A9EB-CD288673E7B9}"/>
              </a:ext>
            </a:extLst>
          </p:cNvPr>
          <p:cNvSpPr/>
          <p:nvPr/>
        </p:nvSpPr>
        <p:spPr>
          <a:xfrm>
            <a:off x="725039" y="7076880"/>
            <a:ext cx="9354959" cy="96480"/>
          </a:xfrm>
          <a:prstGeom prst="rect">
            <a:avLst/>
          </a:prstGeom>
          <a:solidFill>
            <a:srgbClr val="FF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1C9C6-FE79-498F-93F5-F5764C1C750A}"/>
              </a:ext>
            </a:extLst>
          </p:cNvPr>
          <p:cNvSpPr/>
          <p:nvPr/>
        </p:nvSpPr>
        <p:spPr>
          <a:xfrm>
            <a:off x="1987919" y="7289279"/>
            <a:ext cx="8092079" cy="96480"/>
          </a:xfrm>
          <a:prstGeom prst="rect">
            <a:avLst/>
          </a:prstGeom>
          <a:solidFill>
            <a:srgbClr val="FF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000" b="1" i="1" u="none" strike="noStrike">
          <a:ln>
            <a:noFill/>
          </a:ln>
          <a:solidFill>
            <a:srgbClr val="E6E6E6"/>
          </a:solidFill>
          <a:latin typeface="Albany" pitchFamily="34"/>
        </a:defRPr>
      </a:lvl1pPr>
    </p:titleStyle>
    <p:bodyStyle>
      <a:lvl1pPr marL="0" marR="0" indent="0" algn="l" rtl="0" hangingPunct="0">
        <a:tabLst/>
        <a:defRPr lang="fr-FR" sz="3200" b="0" i="0" u="none" strike="noStrike">
          <a:ln>
            <a:noFill/>
          </a:ln>
          <a:solidFill>
            <a:srgbClr val="E6E6E6"/>
          </a:solidFill>
          <a:latin typeface="Albany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wnhvanMdx4s?feature=oembed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  <p:pic>
        <p:nvPicPr>
          <p:cNvPr id="4" name="Média en ligne 3" title="4K UHD 10 hours - Earth from Space &amp; Space Wind Audio - relaxing, meditation, nature">
            <a:hlinkClick r:id="" action="ppaction://media"/>
            <a:extLst>
              <a:ext uri="{FF2B5EF4-FFF2-40B4-BE49-F238E27FC236}">
                <a16:creationId xmlns:a16="http://schemas.microsoft.com/office/drawing/2014/main" id="{E2943A54-26B9-277E-41C5-4E27F36779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6857" y="1210936"/>
            <a:ext cx="8220126" cy="4644371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2451492461"/>
      </p:ext>
    </p:extLst>
  </p:cSld>
  <p:clrMapOvr>
    <a:masterClrMapping/>
  </p:clrMapOvr>
  <p:transition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3943261137"/>
      </p:ext>
    </p:extLst>
  </p:cSld>
  <p:clrMapOvr>
    <a:masterClrMapping/>
  </p:clrMapOvr>
  <p:transition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925352591"/>
      </p:ext>
    </p:extLst>
  </p:cSld>
  <p:clrMapOvr>
    <a:masterClrMapping/>
  </p:clrMapOvr>
  <p:transition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932770957"/>
      </p:ext>
    </p:extLst>
  </p:cSld>
  <p:clrMapOvr>
    <a:masterClrMapping/>
  </p:clrMapOvr>
  <p:transition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3423407862"/>
      </p:ext>
    </p:extLst>
  </p:cSld>
  <p:clrMapOvr>
    <a:masterClrMapping/>
  </p:clrMapOvr>
  <p:transition>
    <p:pull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1331083867"/>
      </p:ext>
    </p:extLst>
  </p:cSld>
  <p:clrMapOvr>
    <a:masterClrMapping/>
  </p:clrMapOvr>
  <p:transition>
    <p:pull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2409053710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3365648056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2458666380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2141396292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3500708964"/>
      </p:ext>
    </p:extLst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80266835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1000679711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86256633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3818227010"/>
      </p:ext>
    </p:extLst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857663888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3299813867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2374424230"/>
      </p:ext>
    </p:extLst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90792764"/>
      </p:ext>
    </p:extLst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605552320"/>
      </p:ext>
    </p:extLst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2719428761"/>
      </p:ext>
    </p:extLst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2828702815"/>
      </p:ext>
    </p:extLst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4088266553"/>
      </p:ext>
    </p:extLst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1944987670"/>
      </p:ext>
    </p:extLst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229155656"/>
      </p:ext>
    </p:extLst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10137076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bjectif à long ter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1399602484"/>
      </p:ext>
    </p:extLst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3206451796"/>
      </p:ext>
    </p:extLst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4149171765"/>
      </p:ext>
    </p:extLst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90680110"/>
      </p:ext>
    </p:extLst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596170558"/>
      </p:ext>
    </p:extLst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54927754"/>
      </p:ext>
    </p:extLst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990276974"/>
      </p:ext>
    </p:extLst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1234257158"/>
      </p:ext>
    </p:extLst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1452538592"/>
      </p:ext>
    </p:extLst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3222046707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 situation act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913971598"/>
      </p:ext>
    </p:extLst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636928840"/>
      </p:ext>
    </p:extLst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136391927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652034071"/>
      </p:ext>
    </p:extLst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3111809030"/>
      </p:ext>
    </p:extLst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1542435818"/>
      </p:ext>
    </p:extLst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1979210084"/>
      </p:ext>
    </p:extLst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1262883403"/>
      </p:ext>
    </p:extLst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812952441"/>
      </p:ext>
    </p:extLst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1492187808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'év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83750999"/>
      </p:ext>
    </p:extLst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226144857"/>
      </p:ext>
    </p:extLst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3108502118"/>
      </p:ext>
    </p:extLst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408678694"/>
      </p:ext>
    </p:extLst>
  </p:cSld>
  <p:clrMapOvr>
    <a:masterClrMapping/>
  </p:clrMapOvr>
  <p:transition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30223380"/>
      </p:ext>
    </p:extLst>
  </p:cSld>
  <p:clrMapOvr>
    <a:masterClrMapping/>
  </p:clrMapOvr>
  <p:transition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3572746771"/>
      </p:ext>
    </p:extLst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2735246025"/>
      </p:ext>
    </p:extLst>
  </p:cSld>
  <p:clrMapOvr>
    <a:masterClrMapping/>
  </p:clrMapOvr>
  <p:transition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02177360"/>
      </p:ext>
    </p:extLst>
  </p:cSld>
  <p:clrMapOvr>
    <a:masterClrMapping/>
  </p:clrMapOvr>
  <p:transition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2388984607"/>
      </p:ext>
    </p:extLst>
  </p:cSld>
  <p:clrMapOvr>
    <a:masterClrMapping/>
  </p:clrMapOvr>
  <p:transition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813320178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Éventuelles alterna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575693235"/>
      </p:ext>
    </p:extLst>
  </p:cSld>
  <p:clrMapOvr>
    <a:masterClrMapping/>
  </p:clrMapOvr>
  <p:transition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3206520086"/>
      </p:ext>
    </p:extLst>
  </p:cSld>
  <p:clrMapOvr>
    <a:masterClrMapping/>
  </p:clrMapOvr>
  <p:transition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921450773"/>
      </p:ext>
    </p:extLst>
  </p:cSld>
  <p:clrMapOvr>
    <a:masterClrMapping/>
  </p:clrMapOvr>
  <p:transition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2228016525"/>
      </p:ext>
    </p:extLst>
  </p:cSld>
  <p:clrMapOvr>
    <a:masterClrMapping/>
  </p:clrMapOvr>
  <p:transition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55361114"/>
      </p:ext>
    </p:extLst>
  </p:cSld>
  <p:clrMapOvr>
    <a:masterClrMapping/>
  </p:clrMapOvr>
  <p:transition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1412256674"/>
      </p:ext>
    </p:extLst>
  </p:cSld>
  <p:clrMapOvr>
    <a:masterClrMapping/>
  </p:clrMapOvr>
  <p:transition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389567019"/>
      </p:ext>
    </p:extLst>
  </p:cSld>
  <p:clrMapOvr>
    <a:masterClrMapping/>
  </p:clrMapOvr>
  <p:transition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1432355609"/>
      </p:ext>
    </p:extLst>
  </p:cSld>
  <p:clrMapOvr>
    <a:masterClrMapping/>
  </p:clrMapOvr>
  <p:transition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114396386"/>
      </p:ext>
    </p:extLst>
  </p:cSld>
  <p:clrMapOvr>
    <a:masterClrMapping/>
  </p:clrMapOvr>
  <p:transition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3260003870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omma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</p:cSld>
  <p:clrMapOvr>
    <a:masterClrMapping/>
  </p:clrMapOvr>
  <p:transition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2986486725"/>
      </p:ext>
    </p:extLst>
  </p:cSld>
  <p:clrMapOvr>
    <a:masterClrMapping/>
  </p:clrMapOvr>
  <p:transition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35437367"/>
      </p:ext>
    </p:extLst>
  </p:cSld>
  <p:clrMapOvr>
    <a:masterClrMapping/>
  </p:clrMapOvr>
  <p:transition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2291938846"/>
      </p:ext>
    </p:extLst>
  </p:cSld>
  <p:clrMapOvr>
    <a:masterClrMapping/>
  </p:clrMapOvr>
  <p:transition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1606056286"/>
      </p:ext>
    </p:extLst>
  </p:cSld>
  <p:clrMapOvr>
    <a:masterClrMapping/>
  </p:clrMapOvr>
  <p:transition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3413415456"/>
      </p:ext>
    </p:extLst>
  </p:cSld>
  <p:clrMapOvr>
    <a:masterClrMapping/>
  </p:clrMapOvr>
  <p:transition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1328465425"/>
      </p:ext>
    </p:extLst>
  </p:cSld>
  <p:clrMapOvr>
    <a:masterClrMapping/>
  </p:clrMapOvr>
  <p:transition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107489993"/>
      </p:ext>
    </p:extLst>
  </p:cSld>
  <p:clrMapOvr>
    <a:masterClrMapping/>
  </p:clrMapOvr>
  <p:transition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3425583861"/>
      </p:ext>
    </p:extLst>
  </p:cSld>
  <p:clrMapOvr>
    <a:masterClrMapping/>
  </p:clrMapOvr>
  <p:transition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21928690"/>
      </p:ext>
    </p:extLst>
  </p:cSld>
  <p:clrMapOvr>
    <a:masterClrMapping/>
  </p:clrMapOvr>
  <p:transition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4289437479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49194224"/>
      </p:ext>
    </p:extLst>
  </p:cSld>
  <p:clrMapOvr>
    <a:masterClrMapping/>
  </p:clrMapOvr>
  <p:transition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424680258"/>
      </p:ext>
    </p:extLst>
  </p:cSld>
  <p:clrMapOvr>
    <a:masterClrMapping/>
  </p:clrMapOvr>
  <p:transition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2705477151"/>
      </p:ext>
    </p:extLst>
  </p:cSld>
  <p:clrMapOvr>
    <a:masterClrMapping/>
  </p:clrMapOvr>
  <p:transition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4264647239"/>
      </p:ext>
    </p:extLst>
  </p:cSld>
  <p:clrMapOvr>
    <a:masterClrMapping/>
  </p:clrMapOvr>
  <p:transition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3119084744"/>
      </p:ext>
    </p:extLst>
  </p:cSld>
  <p:clrMapOvr>
    <a:masterClrMapping/>
  </p:clrMapOvr>
  <p:transition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828734393"/>
      </p:ext>
    </p:extLst>
  </p:cSld>
  <p:clrMapOvr>
    <a:masterClrMapping/>
  </p:clrMapOvr>
  <p:transition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19704716"/>
      </p:ext>
    </p:extLst>
  </p:cSld>
  <p:clrMapOvr>
    <a:masterClrMapping/>
  </p:clrMapOvr>
  <p:transition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3436223485"/>
      </p:ext>
    </p:extLst>
  </p:cSld>
  <p:clrMapOvr>
    <a:masterClrMapping/>
  </p:clrMapOvr>
  <p:transition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4263177978"/>
      </p:ext>
    </p:extLst>
  </p:cSld>
  <p:clrMapOvr>
    <a:masterClrMapping/>
  </p:clrMapOvr>
  <p:transition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2949994204"/>
      </p:ext>
    </p:extLst>
  </p:cSld>
  <p:clrMapOvr>
    <a:masterClrMapping/>
  </p:clrMapOvr>
  <p:transition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2418204357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4195778792"/>
      </p:ext>
    </p:extLst>
  </p:cSld>
  <p:clrMapOvr>
    <a:masterClrMapping/>
  </p:clrMapOvr>
  <p:transition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753727796"/>
      </p:ext>
    </p:extLst>
  </p:cSld>
  <p:clrMapOvr>
    <a:masterClrMapping/>
  </p:clrMapOvr>
  <p:transition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104660779"/>
      </p:ext>
    </p:extLst>
  </p:cSld>
  <p:clrMapOvr>
    <a:masterClrMapping/>
  </p:clrMapOvr>
  <p:transition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55116481"/>
      </p:ext>
    </p:extLst>
  </p:cSld>
  <p:clrMapOvr>
    <a:masterClrMapping/>
  </p:clrMapOvr>
  <p:transition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87F-F39C-4EED-B515-5AD1BE6BB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C747-1378-48B1-B9AE-F5A154E4F0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vos projets essentiels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 chemin à suivre pour les réaliser</a:t>
            </a:r>
          </a:p>
        </p:txBody>
      </p:sp>
    </p:spTree>
    <p:extLst>
      <p:ext uri="{BB962C8B-B14F-4D97-AF65-F5344CB8AC3E}">
        <p14:creationId xmlns:p14="http://schemas.microsoft.com/office/powerpoint/2010/main" val="791625413"/>
      </p:ext>
    </p:extLst>
  </p:cSld>
  <p:clrMapOvr>
    <a:masterClrMapping/>
  </p:clrMapOvr>
  <p:transition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46-42E3-46E2-A6E0-24264636A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Objectif à long 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0001D-F525-47FE-AC55-B77B01A5D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Énoncez l'objectif à atteindre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Précisez en quoi il consiste</a:t>
            </a:r>
          </a:p>
        </p:txBody>
      </p:sp>
    </p:spTree>
    <p:extLst>
      <p:ext uri="{BB962C8B-B14F-4D97-AF65-F5344CB8AC3E}">
        <p14:creationId xmlns:p14="http://schemas.microsoft.com/office/powerpoint/2010/main" val="3187129673"/>
      </p:ext>
    </p:extLst>
  </p:cSld>
  <p:clrMapOvr>
    <a:masterClrMapping/>
  </p:clrMapOvr>
  <p:transition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09FD-5551-4B83-8052-30B106CC40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La situation actuelle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A710-D046-4587-A51D-032EC2D591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ce qui caractérise la situation actuelle</a:t>
            </a:r>
          </a:p>
        </p:txBody>
      </p:sp>
    </p:spTree>
    <p:extLst>
      <p:ext uri="{BB962C8B-B14F-4D97-AF65-F5344CB8AC3E}">
        <p14:creationId xmlns:p14="http://schemas.microsoft.com/office/powerpoint/2010/main" val="943796518"/>
      </p:ext>
    </p:extLst>
  </p:cSld>
  <p:clrMapOvr>
    <a:masterClrMapping/>
  </p:clrMapOvr>
  <p:transition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77B-5DA2-41D0-AAD2-6D4595DD1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L'évolution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6E5C-F464-43CB-8707-EC7687906C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L'évolution de la situation jusqu'à présent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Informations à retirer des expériences passées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ne se sont pas réalisées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Les prévisions qui se sont bien réalisées</a:t>
            </a:r>
          </a:p>
        </p:txBody>
      </p:sp>
    </p:spTree>
    <p:extLst>
      <p:ext uri="{BB962C8B-B14F-4D97-AF65-F5344CB8AC3E}">
        <p14:creationId xmlns:p14="http://schemas.microsoft.com/office/powerpoint/2010/main" val="2964930587"/>
      </p:ext>
    </p:extLst>
  </p:cSld>
  <p:clrMapOvr>
    <a:masterClrMapping/>
  </p:clrMapOvr>
  <p:transition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81D9-EA88-4C0A-BDD7-D1AC79D95A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Éventuelles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0ACE-BE7C-46FB-AE2B-0D044254D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Présentez des alternatives de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Décrivez les avantages et inconvénients de chaque stratégie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Faîtes une prévision de coûts</a:t>
            </a:r>
          </a:p>
        </p:txBody>
      </p:sp>
    </p:spTree>
    <p:extLst>
      <p:ext uri="{BB962C8B-B14F-4D97-AF65-F5344CB8AC3E}">
        <p14:creationId xmlns:p14="http://schemas.microsoft.com/office/powerpoint/2010/main" val="1862107331"/>
      </p:ext>
    </p:extLst>
  </p:cSld>
  <p:clrMapOvr>
    <a:masterClrMapping/>
  </p:clrMapOvr>
  <p:transition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910-FC8D-4AC1-A11C-869E644779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Recommandation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5CD2-2888-441C-9F77-B0107EA6BE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88280" y="2224080"/>
            <a:ext cx="8477280" cy="4763159"/>
          </a:xfrm>
        </p:spPr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Recommandez une ou plusieurs stratégies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Résumez les résultats escomptés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Indiquez les mesures à prendre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fr-FR"/>
              <a:t>Répartissez les tâches entre les personnes concernées</a:t>
            </a:r>
          </a:p>
        </p:txBody>
      </p:sp>
    </p:spTree>
    <p:extLst>
      <p:ext uri="{BB962C8B-B14F-4D97-AF65-F5344CB8AC3E}">
        <p14:creationId xmlns:p14="http://schemas.microsoft.com/office/powerpoint/2010/main" val="15544418"/>
      </p:ext>
    </p:extLst>
  </p:cSld>
  <p:clrMapOvr>
    <a:masterClrMapping/>
  </p:clrMapOvr>
  <p:transition>
    <p:pull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BC1-9250-44D6-B788-6EEE05B985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6000" lvl="0" indent="-360000"/>
            <a:r>
              <a:rPr lang="fr-FR"/>
              <a:t>Proposition de stratégie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0AC5E-5839-4694-8417-E3910EC627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8280" y="2224080"/>
            <a:ext cx="8477280" cy="4763159"/>
          </a:xfrm>
        </p:spPr>
        <p:txBody>
          <a:bodyPr anchor="ctr"/>
          <a:lstStyle/>
          <a:p>
            <a:pPr marL="216000" lvl="0" indent="-216000" algn="ctr"/>
            <a:r>
              <a:rPr lang="fr-FR">
                <a:latin typeface="Thorndale" pitchFamily="18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8818910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prs-strate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dark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../../../../Program%20Files%20(x86)/OpenOffice%204/share/template/fr/presnt/prs-strategy.otp</Template>
  <TotalTime>2</TotalTime>
  <Words>1650</Words>
  <Application>Microsoft Office PowerPoint</Application>
  <PresentationFormat>Personnalisé</PresentationFormat>
  <Paragraphs>360</Paragraphs>
  <Slides>105</Slides>
  <Notes>105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105</vt:i4>
      </vt:variant>
    </vt:vector>
  </HeadingPairs>
  <TitlesOfParts>
    <vt:vector size="112" baseType="lpstr">
      <vt:lpstr>Albany</vt:lpstr>
      <vt:lpstr>Arial</vt:lpstr>
      <vt:lpstr>Calibri</vt:lpstr>
      <vt:lpstr>StarSymbol</vt:lpstr>
      <vt:lpstr>Thorndale</vt:lpstr>
      <vt:lpstr>prs-strategy</vt:lpstr>
      <vt:lpstr>lyt-darkblue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  <vt:lpstr>Proposition de stratégie</vt:lpstr>
      <vt:lpstr>Introduction</vt:lpstr>
      <vt:lpstr>Objectif à long terme</vt:lpstr>
      <vt:lpstr>La situation actuelle</vt:lpstr>
      <vt:lpstr>L'évolution</vt:lpstr>
      <vt:lpstr>Éventuelles alternatives</vt:lpstr>
      <vt:lpstr>Recommandation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stratégie</dc:title>
  <dc:description>Étude de la situation et de son évolution, proposition d'une ou plusieurs stratégies</dc:description>
  <cp:lastModifiedBy>Développement Fortheshoot Production</cp:lastModifiedBy>
  <cp:revision>5</cp:revision>
  <dcterms:created xsi:type="dcterms:W3CDTF">2022-10-10T13:32:43Z</dcterms:created>
  <dcterms:modified xsi:type="dcterms:W3CDTF">2023-01-27T08:32:42Z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