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E535A-DA4E-40D1-ADCC-CF415E42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6FDC0-F22A-48B4-97B2-DF56788F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E3744-C5DC-4830-9277-79F2ACB7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8286-9D81-4B09-9998-99379EF9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A7D85-9878-4D0D-B0E2-ADF0E7D3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4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80006-AB7E-4149-B462-E009523C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67F032-B02D-4E5D-8578-92C57227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25FD1-3802-448E-A351-D8FED119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8C821-7C3B-4D2D-8161-70742D65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68672-8C2E-4DB0-B35B-AA85DE7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DB256-4548-4681-9097-864838BE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04C2BB-3F19-42CE-9928-4F63BCBD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3CBC70-2404-4C16-B8D3-6E701E59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90E75-8FB0-411E-B266-14EBE884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7EF88-49E6-4078-89F0-B7C71C00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CF31F-EF9C-42D0-8350-3DCF1DDA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998FE-852B-4F50-BEED-34027E81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B34DC-B517-4DC2-9156-AD357582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3149D-80E9-4A25-8C10-88109F33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2D105-57D0-43D1-A796-1671A736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7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9F37-EFF3-4D38-99C1-40843BA0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FCA8C-0656-4946-8930-574EE4DC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360EC-BF03-443F-85D5-43B3C99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F7D954-9B32-454F-8587-92678BB7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AB28-FEC9-47D5-AB34-6C3CF30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82A3-C7B1-4085-94FF-745AF140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3E87E-693D-499E-A5CE-D3CE9C7C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FAEC6E-26E7-4339-98F3-5A3D0933C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72FB39-B608-4EFC-94B3-ED6DB3F5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0220C-3C36-4D2A-9BBF-290957EE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62CBF7-5937-4737-970D-64EF2F1D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83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736C4-3379-4D6D-A63A-62DB4682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ED504-9E9C-4474-884D-9526AF8D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4BF261-2C47-4FF0-8921-B955C074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719EF2-D25A-47F3-9D33-150D0E45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20F92F-ED80-4AB2-8F4F-FDF67834B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F0DC05-9F7E-49C5-8A07-D642A0A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AC6AEC-DED4-473B-869F-E8F4751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8910F8-9E19-454A-99B3-FCC214CB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EE6B-9CF9-4255-AC92-3F532F2B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9C83E3-412C-4922-87AB-CB8158A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D27E0-650C-42AC-B0C5-B4C42843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1D9AB5-8A14-4EAA-B6FF-884601DC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9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042297-5D6D-4B46-8B94-767B1A5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1B6D6F-33C5-4F03-B34D-4927313F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4CF0B6-45E4-4729-9818-AF456050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8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88B9A-314C-4B30-BE09-922EE683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78F7D-4995-44ED-858F-37AA8EF0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C51BA3-DEDE-4817-AD12-70D6FA8B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E3A74A-2637-4BF0-B37C-7F99D9BD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605C6D-0E60-4A05-B32B-4F7EA622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C8D159-DC39-44D3-9CE2-F1EC1118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1DB8-027D-44AE-A0F7-4FD2F2EB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2959F1-1B10-493D-8610-9CB9AC155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7CE4C4-F6A4-4300-9E4F-01BF8683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6BCDD-3099-4DFE-B274-B19599DB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BF5FC7-F817-4793-A73D-E3D6443E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ED11C-556A-4397-A412-820E0D4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0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FAEB57-CA54-4249-BBEE-F217F1E2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88934-5E5A-40FB-8C8B-D74177F2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9001F-41C7-4330-B10E-C4A0B4B1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3715-E87B-40FF-898B-2F8A832521B5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57C06-6E22-42C6-8640-026E55287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B9E3E-865B-413D-A644-1AAEBD66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D095-702D-4B77-B013-9019027BF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7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86985A76-2C12-49C3-B63C-653BEE1B959B}"/>
              </a:ext>
            </a:extLst>
          </p:cNvPr>
          <p:cNvSpPr/>
          <p:nvPr/>
        </p:nvSpPr>
        <p:spPr>
          <a:xfrm>
            <a:off x="3101009" y="1391478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CB4D4102-1D3A-48AE-8808-78154693CBFC}"/>
              </a:ext>
            </a:extLst>
          </p:cNvPr>
          <p:cNvSpPr/>
          <p:nvPr/>
        </p:nvSpPr>
        <p:spPr>
          <a:xfrm>
            <a:off x="6652593" y="1080052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12A67A47-79FC-46D4-9CA1-A2EA41539F6E}"/>
              </a:ext>
            </a:extLst>
          </p:cNvPr>
          <p:cNvSpPr/>
          <p:nvPr/>
        </p:nvSpPr>
        <p:spPr>
          <a:xfrm>
            <a:off x="5161722" y="3319669"/>
            <a:ext cx="2418524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64FEC7-4F0B-4051-8231-EB03CB0B6036}"/>
              </a:ext>
            </a:extLst>
          </p:cNvPr>
          <p:cNvSpPr txBox="1"/>
          <p:nvPr/>
        </p:nvSpPr>
        <p:spPr>
          <a:xfrm>
            <a:off x="3697355" y="1458604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Admission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BFF432-07D7-4517-96F0-5842E6DA1904}"/>
              </a:ext>
            </a:extLst>
          </p:cNvPr>
          <p:cNvSpPr txBox="1"/>
          <p:nvPr/>
        </p:nvSpPr>
        <p:spPr>
          <a:xfrm>
            <a:off x="7050158" y="1155268"/>
            <a:ext cx="164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Echappement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1A3415-F0E7-42E7-AAC9-F80E1B19E26D}"/>
              </a:ext>
            </a:extLst>
          </p:cNvPr>
          <p:cNvSpPr txBox="1"/>
          <p:nvPr/>
        </p:nvSpPr>
        <p:spPr>
          <a:xfrm>
            <a:off x="5161721" y="332471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Circuit de refrodissement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3F290E93-D04C-4643-A665-8AE0AB5AA668}"/>
              </a:ext>
            </a:extLst>
          </p:cNvPr>
          <p:cNvSpPr/>
          <p:nvPr/>
        </p:nvSpPr>
        <p:spPr>
          <a:xfrm>
            <a:off x="2173357" y="2981740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2FBA58-B9B6-4ED0-AFA7-9C5CDDE90B84}"/>
              </a:ext>
            </a:extLst>
          </p:cNvPr>
          <p:cNvSpPr txBox="1"/>
          <p:nvPr/>
        </p:nvSpPr>
        <p:spPr>
          <a:xfrm>
            <a:off x="2511286" y="3048099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Circuit d’essence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E7DCE2-A8D4-4D4A-A48C-5C47A331E18E}"/>
              </a:ext>
            </a:extLst>
          </p:cNvPr>
          <p:cNvSpPr txBox="1"/>
          <p:nvPr/>
        </p:nvSpPr>
        <p:spPr>
          <a:xfrm>
            <a:off x="6672470" y="1514686"/>
            <a:ext cx="2325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Ligne d’échappement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Silencieux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F636BF-1FDA-45A3-BBF0-E479B239826E}"/>
              </a:ext>
            </a:extLst>
          </p:cNvPr>
          <p:cNvSpPr txBox="1"/>
          <p:nvPr/>
        </p:nvSpPr>
        <p:spPr>
          <a:xfrm>
            <a:off x="2266120" y="3318879"/>
            <a:ext cx="225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Réservoir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Pompe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Régulateur de </a:t>
            </a:r>
            <a:r>
              <a:rPr lang="pt-BR" sz="1400" err="1"/>
              <a:t>pression</a:t>
            </a:r>
            <a:endParaRPr lang="pt-B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Rampe d’injection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11B45A-803D-41D5-B1C9-60945155B5DB}"/>
              </a:ext>
            </a:extLst>
          </p:cNvPr>
          <p:cNvSpPr txBox="1"/>
          <p:nvPr/>
        </p:nvSpPr>
        <p:spPr>
          <a:xfrm>
            <a:off x="3220278" y="1827936"/>
            <a:ext cx="212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err="1"/>
              <a:t>Plenum</a:t>
            </a: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Papillon</a:t>
            </a:r>
            <a:endParaRPr lang="pt-BR"/>
          </a:p>
        </p:txBody>
      </p:sp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555CA72F-2AC2-4AAD-A429-D63AD1DE727C}"/>
              </a:ext>
            </a:extLst>
          </p:cNvPr>
          <p:cNvSpPr/>
          <p:nvPr/>
        </p:nvSpPr>
        <p:spPr>
          <a:xfrm>
            <a:off x="8534397" y="2840146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A42427-DF05-4301-B8F6-6E6A3855C90E}"/>
              </a:ext>
            </a:extLst>
          </p:cNvPr>
          <p:cNvSpPr txBox="1"/>
          <p:nvPr/>
        </p:nvSpPr>
        <p:spPr>
          <a:xfrm>
            <a:off x="8554272" y="295538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Catch-cans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1354874B-3522-47B3-AFB7-F0AADAB8B85F}"/>
              </a:ext>
            </a:extLst>
          </p:cNvPr>
          <p:cNvSpPr/>
          <p:nvPr/>
        </p:nvSpPr>
        <p:spPr>
          <a:xfrm>
            <a:off x="8534397" y="4936433"/>
            <a:ext cx="2531168" cy="150412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9B5034-6464-4E63-82CE-0A18D15A5E2A}"/>
              </a:ext>
            </a:extLst>
          </p:cNvPr>
          <p:cNvSpPr txBox="1"/>
          <p:nvPr/>
        </p:nvSpPr>
        <p:spPr>
          <a:xfrm>
            <a:off x="8388628" y="4973982"/>
            <a:ext cx="28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Transmission secondaire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446DD3-5537-44C2-8435-A0D08122912F}"/>
              </a:ext>
            </a:extLst>
          </p:cNvPr>
          <p:cNvSpPr txBox="1"/>
          <p:nvPr/>
        </p:nvSpPr>
        <p:spPr>
          <a:xfrm>
            <a:off x="8531090" y="5324948"/>
            <a:ext cx="2630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Différentiel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Couronne et porte-couronne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Excentriques et porte-excentriques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Arbres de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4203BF7-720D-439E-9D07-5A03A8D8480F}"/>
              </a:ext>
            </a:extLst>
          </p:cNvPr>
          <p:cNvSpPr txBox="1"/>
          <p:nvPr/>
        </p:nvSpPr>
        <p:spPr>
          <a:xfrm>
            <a:off x="5340624" y="3971046"/>
            <a:ext cx="2014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Radiateur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C42818-8260-4C88-9BB3-684ABE447461}"/>
              </a:ext>
            </a:extLst>
          </p:cNvPr>
          <p:cNvSpPr txBox="1"/>
          <p:nvPr/>
        </p:nvSpPr>
        <p:spPr>
          <a:xfrm>
            <a:off x="8554272" y="3261915"/>
            <a:ext cx="205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/>
              <a:t>Bidons métalliques</a:t>
            </a:r>
          </a:p>
        </p:txBody>
      </p:sp>
    </p:spTree>
    <p:extLst>
      <p:ext uri="{BB962C8B-B14F-4D97-AF65-F5344CB8AC3E}">
        <p14:creationId xmlns:p14="http://schemas.microsoft.com/office/powerpoint/2010/main" val="315818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F4DF828A-C934-42DF-9039-C9CF99B3ADB6}"/>
              </a:ext>
            </a:extLst>
          </p:cNvPr>
          <p:cNvSpPr/>
          <p:nvPr/>
        </p:nvSpPr>
        <p:spPr>
          <a:xfrm>
            <a:off x="172279" y="2650436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36FF07-A30D-42DA-B94F-058B6FFA117E}"/>
              </a:ext>
            </a:extLst>
          </p:cNvPr>
          <p:cNvSpPr txBox="1"/>
          <p:nvPr/>
        </p:nvSpPr>
        <p:spPr>
          <a:xfrm>
            <a:off x="510208" y="2716795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Circuit d’essence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280626-206C-4236-8E9B-F1D8228301AA}"/>
              </a:ext>
            </a:extLst>
          </p:cNvPr>
          <p:cNvSpPr txBox="1"/>
          <p:nvPr/>
        </p:nvSpPr>
        <p:spPr>
          <a:xfrm>
            <a:off x="265042" y="2987575"/>
            <a:ext cx="225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Réservoir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Pompe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Régulateur de </a:t>
            </a:r>
            <a:r>
              <a:rPr lang="pt-BR" sz="1400" err="1"/>
              <a:t>pression</a:t>
            </a:r>
            <a:endParaRPr lang="pt-B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Rampe d’injection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D8E6B4B7-0CE7-4305-B2F5-D9B2BC708642}"/>
              </a:ext>
            </a:extLst>
          </p:cNvPr>
          <p:cNvSpPr/>
          <p:nvPr/>
        </p:nvSpPr>
        <p:spPr>
          <a:xfrm>
            <a:off x="1908313" y="798148"/>
            <a:ext cx="2438400" cy="123154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D52EB6-D58C-4338-AA4B-7D8B4E4DAD96}"/>
              </a:ext>
            </a:extLst>
          </p:cNvPr>
          <p:cNvSpPr txBox="1"/>
          <p:nvPr/>
        </p:nvSpPr>
        <p:spPr>
          <a:xfrm>
            <a:off x="2504659" y="865274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Admission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F67B07-3A56-4028-B0EA-3C7AB8A1B8F9}"/>
              </a:ext>
            </a:extLst>
          </p:cNvPr>
          <p:cNvSpPr txBox="1"/>
          <p:nvPr/>
        </p:nvSpPr>
        <p:spPr>
          <a:xfrm>
            <a:off x="2027582" y="1194012"/>
            <a:ext cx="2120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err="1"/>
              <a:t>Plenum</a:t>
            </a:r>
            <a:endParaRPr lang="pt-B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Papillon</a:t>
            </a:r>
            <a:endParaRPr lang="pt-BR" sz="1600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1052961D-9DC0-4584-8149-851D325FDBC4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1031639" y="1773762"/>
            <a:ext cx="1236514" cy="51683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DEE626-3C66-4010-B1AE-8E6446C05756}"/>
              </a:ext>
            </a:extLst>
          </p:cNvPr>
          <p:cNvSpPr/>
          <p:nvPr/>
        </p:nvSpPr>
        <p:spPr>
          <a:xfrm>
            <a:off x="4876800" y="2527852"/>
            <a:ext cx="2438400" cy="1802294"/>
          </a:xfrm>
          <a:prstGeom prst="rect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10D331-D6D9-48C2-9B8E-4ABED9C2E428}"/>
              </a:ext>
            </a:extLst>
          </p:cNvPr>
          <p:cNvSpPr txBox="1"/>
          <p:nvPr/>
        </p:nvSpPr>
        <p:spPr>
          <a:xfrm>
            <a:off x="5423452" y="3198167"/>
            <a:ext cx="134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MOTEUR</a:t>
            </a:r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FA4D989E-5DA5-4C06-BB3A-4CCF125AF6A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46713" y="1413922"/>
            <a:ext cx="914400" cy="111393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006575A1-491F-4FF1-9754-D72530DF3696}"/>
              </a:ext>
            </a:extLst>
          </p:cNvPr>
          <p:cNvSpPr/>
          <p:nvPr/>
        </p:nvSpPr>
        <p:spPr>
          <a:xfrm>
            <a:off x="8169968" y="786075"/>
            <a:ext cx="2438400" cy="123154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EB3769-43FE-4636-A476-18368976B067}"/>
              </a:ext>
            </a:extLst>
          </p:cNvPr>
          <p:cNvSpPr txBox="1"/>
          <p:nvPr/>
        </p:nvSpPr>
        <p:spPr>
          <a:xfrm>
            <a:off x="8567533" y="861291"/>
            <a:ext cx="164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Echappement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41DB10C-6157-453B-86F7-B6832D0038D2}"/>
              </a:ext>
            </a:extLst>
          </p:cNvPr>
          <p:cNvSpPr txBox="1"/>
          <p:nvPr/>
        </p:nvSpPr>
        <p:spPr>
          <a:xfrm>
            <a:off x="8189845" y="1220709"/>
            <a:ext cx="232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Ligne d’échappement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Silencieux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C6ED54D-B917-49D7-843A-EBB96EEB68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768548" y="1482319"/>
            <a:ext cx="1421297" cy="20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65D25E-A41A-4C75-8B2E-58A657BE7F2F}"/>
              </a:ext>
            </a:extLst>
          </p:cNvPr>
          <p:cNvCxnSpPr/>
          <p:nvPr/>
        </p:nvCxnSpPr>
        <p:spPr>
          <a:xfrm>
            <a:off x="6768548" y="1525169"/>
            <a:ext cx="0" cy="10026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944B353C-94A0-45BA-8220-9C20842E1D4F}"/>
              </a:ext>
            </a:extLst>
          </p:cNvPr>
          <p:cNvSpPr/>
          <p:nvPr/>
        </p:nvSpPr>
        <p:spPr>
          <a:xfrm>
            <a:off x="4876800" y="5071429"/>
            <a:ext cx="2418524" cy="126179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72D3AA2-3613-47FB-AF51-09802877AD7B}"/>
              </a:ext>
            </a:extLst>
          </p:cNvPr>
          <p:cNvSpPr txBox="1"/>
          <p:nvPr/>
        </p:nvSpPr>
        <p:spPr>
          <a:xfrm>
            <a:off x="4876800" y="506272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Circuit de refrodissement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B742903-6794-45B6-8009-BD48A997AA77}"/>
              </a:ext>
            </a:extLst>
          </p:cNvPr>
          <p:cNvSpPr txBox="1"/>
          <p:nvPr/>
        </p:nvSpPr>
        <p:spPr>
          <a:xfrm>
            <a:off x="5055702" y="5722806"/>
            <a:ext cx="201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Radiateur</a:t>
            </a:r>
          </a:p>
        </p:txBody>
      </p:sp>
      <p:sp>
        <p:nvSpPr>
          <p:cNvPr id="53" name="Fluxograma: Processo 52">
            <a:extLst>
              <a:ext uri="{FF2B5EF4-FFF2-40B4-BE49-F238E27FC236}">
                <a16:creationId xmlns:a16="http://schemas.microsoft.com/office/drawing/2014/main" id="{E14FA364-5423-46A4-B3D5-78B82594CBE6}"/>
              </a:ext>
            </a:extLst>
          </p:cNvPr>
          <p:cNvSpPr/>
          <p:nvPr/>
        </p:nvSpPr>
        <p:spPr>
          <a:xfrm>
            <a:off x="1908313" y="4994753"/>
            <a:ext cx="2438400" cy="133847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D4FEF8E-C0AA-4F28-B437-6EB88ED78B47}"/>
              </a:ext>
            </a:extLst>
          </p:cNvPr>
          <p:cNvSpPr txBox="1"/>
          <p:nvPr/>
        </p:nvSpPr>
        <p:spPr>
          <a:xfrm>
            <a:off x="1835427" y="507948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Catch-cans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4517059-B20E-428B-9BC7-42C2D95D9C53}"/>
              </a:ext>
            </a:extLst>
          </p:cNvPr>
          <p:cNvSpPr txBox="1"/>
          <p:nvPr/>
        </p:nvSpPr>
        <p:spPr>
          <a:xfrm>
            <a:off x="2011017" y="5450452"/>
            <a:ext cx="205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Bidons métalliques</a:t>
            </a:r>
          </a:p>
        </p:txBody>
      </p:sp>
      <p:sp>
        <p:nvSpPr>
          <p:cNvPr id="56" name="Fluxograma: Processo 55">
            <a:extLst>
              <a:ext uri="{FF2B5EF4-FFF2-40B4-BE49-F238E27FC236}">
                <a16:creationId xmlns:a16="http://schemas.microsoft.com/office/drawing/2014/main" id="{F2360066-EE82-4E38-BF4E-4B43235ACC76}"/>
              </a:ext>
            </a:extLst>
          </p:cNvPr>
          <p:cNvSpPr/>
          <p:nvPr/>
        </p:nvSpPr>
        <p:spPr>
          <a:xfrm>
            <a:off x="8077200" y="5016580"/>
            <a:ext cx="2531168" cy="1504123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F86BF75-FFA4-4E0B-9852-95C014575B9B}"/>
              </a:ext>
            </a:extLst>
          </p:cNvPr>
          <p:cNvSpPr txBox="1"/>
          <p:nvPr/>
        </p:nvSpPr>
        <p:spPr>
          <a:xfrm>
            <a:off x="7931428" y="5025368"/>
            <a:ext cx="28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Transmission secondaire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1A383B0-A9D4-48AE-A560-30388A6BD044}"/>
              </a:ext>
            </a:extLst>
          </p:cNvPr>
          <p:cNvSpPr txBox="1"/>
          <p:nvPr/>
        </p:nvSpPr>
        <p:spPr>
          <a:xfrm>
            <a:off x="8077200" y="5338085"/>
            <a:ext cx="2630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Différentiel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Couronne et porte-couronne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Excentriques et porte-excentriques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/>
              <a:t>Arbres de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/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BE45B508-7735-46D6-87EF-465F05B4AFB4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823870" y="4579545"/>
            <a:ext cx="1724940" cy="44394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162E3B5E-494E-4039-8C43-01BBE6F2D771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flipV="1">
            <a:off x="6096000" y="4330146"/>
            <a:ext cx="0" cy="732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76C32BA-837E-438E-BFF2-867FC1537174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6713" y="5663988"/>
            <a:ext cx="5300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CC27247B-0A52-46C8-9D7B-F92564374F0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315200" y="3428999"/>
            <a:ext cx="2027584" cy="159636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29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Ludovic Beghin</dc:creator>
  <cp:lastModifiedBy>Ludovic Beghin</cp:lastModifiedBy>
  <cp:revision>5</cp:revision>
  <dcterms:created xsi:type="dcterms:W3CDTF">2017-12-11T02:25:45Z</dcterms:created>
  <dcterms:modified xsi:type="dcterms:W3CDTF">2017-12-11T03:00:52Z</dcterms:modified>
</cp:coreProperties>
</file>