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57" r:id="rId5"/>
    <p:sldId id="260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0404"/>
    <a:srgbClr val="1C1C1C"/>
    <a:srgbClr val="F1F1F1"/>
    <a:srgbClr val="CC0000"/>
    <a:srgbClr val="9E0303"/>
    <a:srgbClr val="CC0404"/>
    <a:srgbClr val="E5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co TANCHON" userId="b00484fb37618de5" providerId="Windows Live" clId="Web-{C03265D5-2A5E-40F4-B3C5-D57DCAA1258D}"/>
    <pc:docChg chg="modSld">
      <pc:chgData name="Paco TANCHON" userId="b00484fb37618de5" providerId="Windows Live" clId="Web-{C03265D5-2A5E-40F4-B3C5-D57DCAA1258D}" dt="2018-01-20T12:19:45.958" v="165"/>
      <pc:docMkLst>
        <pc:docMk/>
      </pc:docMkLst>
      <pc:sldChg chg="modSp">
        <pc:chgData name="Paco TANCHON" userId="b00484fb37618de5" providerId="Windows Live" clId="Web-{C03265D5-2A5E-40F4-B3C5-D57DCAA1258D}" dt="2018-01-20T12:07:04.866" v="15"/>
        <pc:sldMkLst>
          <pc:docMk/>
          <pc:sldMk cId="2568618184" sldId="257"/>
        </pc:sldMkLst>
        <pc:spChg chg="mod">
          <ac:chgData name="Paco TANCHON" userId="b00484fb37618de5" providerId="Windows Live" clId="Web-{C03265D5-2A5E-40F4-B3C5-D57DCAA1258D}" dt="2018-01-20T12:07:04.866" v="15"/>
          <ac:spMkLst>
            <pc:docMk/>
            <pc:sldMk cId="2568618184" sldId="257"/>
            <ac:spMk id="10" creationId="{292D78C3-8EB8-4E20-B464-6F1412FD399A}"/>
          </ac:spMkLst>
        </pc:spChg>
      </pc:sldChg>
      <pc:sldChg chg="modSp">
        <pc:chgData name="Paco TANCHON" userId="b00484fb37618de5" providerId="Windows Live" clId="Web-{C03265D5-2A5E-40F4-B3C5-D57DCAA1258D}" dt="2018-01-20T12:06:37.130" v="4"/>
        <pc:sldMkLst>
          <pc:docMk/>
          <pc:sldMk cId="1832834586" sldId="261"/>
        </pc:sldMkLst>
        <pc:spChg chg="mod">
          <ac:chgData name="Paco TANCHON" userId="b00484fb37618de5" providerId="Windows Live" clId="Web-{C03265D5-2A5E-40F4-B3C5-D57DCAA1258D}" dt="2018-01-20T12:06:37.130" v="4"/>
          <ac:spMkLst>
            <pc:docMk/>
            <pc:sldMk cId="1832834586" sldId="261"/>
            <ac:spMk id="2" creationId="{06D8B1B7-CAF5-4196-A029-5AE02ADF4669}"/>
          </ac:spMkLst>
        </pc:spChg>
      </pc:sldChg>
      <pc:sldChg chg="modSp">
        <pc:chgData name="Paco TANCHON" userId="b00484fb37618de5" providerId="Windows Live" clId="Web-{C03265D5-2A5E-40F4-B3C5-D57DCAA1258D}" dt="2018-01-20T12:06:52.209" v="12"/>
        <pc:sldMkLst>
          <pc:docMk/>
          <pc:sldMk cId="799726044" sldId="262"/>
        </pc:sldMkLst>
        <pc:spChg chg="mod">
          <ac:chgData name="Paco TANCHON" userId="b00484fb37618de5" providerId="Windows Live" clId="Web-{C03265D5-2A5E-40F4-B3C5-D57DCAA1258D}" dt="2018-01-20T12:06:52.209" v="12"/>
          <ac:spMkLst>
            <pc:docMk/>
            <pc:sldMk cId="799726044" sldId="262"/>
            <ac:spMk id="2" creationId="{2E8238FE-EF84-42AB-841A-4ABD63B8B4CB}"/>
          </ac:spMkLst>
        </pc:spChg>
      </pc:sldChg>
      <pc:sldChg chg="modSp">
        <pc:chgData name="Paco TANCHON" userId="b00484fb37618de5" providerId="Windows Live" clId="Web-{C03265D5-2A5E-40F4-B3C5-D57DCAA1258D}" dt="2018-01-20T12:08:27.400" v="20"/>
        <pc:sldMkLst>
          <pc:docMk/>
          <pc:sldMk cId="951942844" sldId="264"/>
        </pc:sldMkLst>
        <pc:spChg chg="mod">
          <ac:chgData name="Paco TANCHON" userId="b00484fb37618de5" providerId="Windows Live" clId="Web-{C03265D5-2A5E-40F4-B3C5-D57DCAA1258D}" dt="2018-01-20T12:08:27.400" v="20"/>
          <ac:spMkLst>
            <pc:docMk/>
            <pc:sldMk cId="951942844" sldId="264"/>
            <ac:spMk id="5" creationId="{98343FA9-B2AC-4D89-AAB0-0CA9AA62CB18}"/>
          </ac:spMkLst>
        </pc:spChg>
      </pc:sldChg>
      <pc:sldChg chg="modSp">
        <pc:chgData name="Paco TANCHON" userId="b00484fb37618de5" providerId="Windows Live" clId="Web-{C03265D5-2A5E-40F4-B3C5-D57DCAA1258D}" dt="2018-01-20T12:13:16.224" v="84"/>
        <pc:sldMkLst>
          <pc:docMk/>
          <pc:sldMk cId="925853346" sldId="265"/>
        </pc:sldMkLst>
        <pc:spChg chg="mod">
          <ac:chgData name="Paco TANCHON" userId="b00484fb37618de5" providerId="Windows Live" clId="Web-{C03265D5-2A5E-40F4-B3C5-D57DCAA1258D}" dt="2018-01-20T12:13:16.224" v="84"/>
          <ac:spMkLst>
            <pc:docMk/>
            <pc:sldMk cId="925853346" sldId="265"/>
            <ac:spMk id="2" creationId="{483D8523-46B3-44F2-8FBC-0B280CA4345E}"/>
          </ac:spMkLst>
        </pc:spChg>
      </pc:sldChg>
      <pc:sldChg chg="modSp">
        <pc:chgData name="Paco TANCHON" userId="b00484fb37618de5" providerId="Windows Live" clId="Web-{C03265D5-2A5E-40F4-B3C5-D57DCAA1258D}" dt="2018-01-20T12:18:22.829" v="160"/>
        <pc:sldMkLst>
          <pc:docMk/>
          <pc:sldMk cId="1470994994" sldId="266"/>
        </pc:sldMkLst>
        <pc:spChg chg="mod">
          <ac:chgData name="Paco TANCHON" userId="b00484fb37618de5" providerId="Windows Live" clId="Web-{C03265D5-2A5E-40F4-B3C5-D57DCAA1258D}" dt="2018-01-20T12:18:22.829" v="160"/>
          <ac:spMkLst>
            <pc:docMk/>
            <pc:sldMk cId="1470994994" sldId="266"/>
            <ac:spMk id="2" creationId="{63BB1336-61EE-46EE-A2D6-1B9B721F4496}"/>
          </ac:spMkLst>
        </pc:spChg>
      </pc:sldChg>
      <pc:sldChg chg="modSp">
        <pc:chgData name="Paco TANCHON" userId="b00484fb37618de5" providerId="Windows Live" clId="Web-{C03265D5-2A5E-40F4-B3C5-D57DCAA1258D}" dt="2018-01-20T12:19:45.958" v="164"/>
        <pc:sldMkLst>
          <pc:docMk/>
          <pc:sldMk cId="417702" sldId="267"/>
        </pc:sldMkLst>
        <pc:spChg chg="mod">
          <ac:chgData name="Paco TANCHON" userId="b00484fb37618de5" providerId="Windows Live" clId="Web-{C03265D5-2A5E-40F4-B3C5-D57DCAA1258D}" dt="2018-01-20T12:19:45.958" v="164"/>
          <ac:spMkLst>
            <pc:docMk/>
            <pc:sldMk cId="417702" sldId="267"/>
            <ac:spMk id="2" creationId="{92925AFE-6622-4C8D-B4C3-D59A6E6EF73C}"/>
          </ac:spMkLst>
        </pc:spChg>
      </pc:sldChg>
    </pc:docChg>
  </pc:docChgLst>
  <pc:docChgLst>
    <pc:chgData name="Paco TANCHON" userId="b00484fb37618de5" providerId="Windows Live" clId="Web-{9C35B78C-A6B8-4E18-8125-C26FCAA4CFCE}"/>
    <pc:docChg chg="addSld modSld modSection">
      <pc:chgData name="Paco TANCHON" userId="b00484fb37618de5" providerId="Windows Live" clId="Web-{9C35B78C-A6B8-4E18-8125-C26FCAA4CFCE}" dt="2018-01-20T11:41:01.836" v="401"/>
      <pc:docMkLst>
        <pc:docMk/>
      </pc:docMkLst>
      <pc:sldChg chg="modSp">
        <pc:chgData name="Paco TANCHON" userId="b00484fb37618de5" providerId="Windows Live" clId="Web-{9C35B78C-A6B8-4E18-8125-C26FCAA4CFCE}" dt="2018-01-20T11:23:51.437" v="29"/>
        <pc:sldMkLst>
          <pc:docMk/>
          <pc:sldMk cId="799726044" sldId="262"/>
        </pc:sldMkLst>
        <pc:spChg chg="mod">
          <ac:chgData name="Paco TANCHON" userId="b00484fb37618de5" providerId="Windows Live" clId="Web-{9C35B78C-A6B8-4E18-8125-C26FCAA4CFCE}" dt="2018-01-20T11:23:51.437" v="29"/>
          <ac:spMkLst>
            <pc:docMk/>
            <pc:sldMk cId="799726044" sldId="262"/>
            <ac:spMk id="2" creationId="{2E8238FE-EF84-42AB-841A-4ABD63B8B4CB}"/>
          </ac:spMkLst>
        </pc:spChg>
        <pc:picChg chg="mod">
          <ac:chgData name="Paco TANCHON" userId="b00484fb37618de5" providerId="Windows Live" clId="Web-{9C35B78C-A6B8-4E18-8125-C26FCAA4CFCE}" dt="2018-01-20T11:23:48.483" v="28"/>
          <ac:picMkLst>
            <pc:docMk/>
            <pc:sldMk cId="799726044" sldId="262"/>
            <ac:picMk id="6" creationId="{65CBBED7-61A2-4D35-80F7-B447B1165D89}"/>
          </ac:picMkLst>
        </pc:picChg>
      </pc:sldChg>
      <pc:sldChg chg="modSp">
        <pc:chgData name="Paco TANCHON" userId="b00484fb37618de5" providerId="Windows Live" clId="Web-{9C35B78C-A6B8-4E18-8125-C26FCAA4CFCE}" dt="2018-01-20T11:24:35.782" v="34"/>
        <pc:sldMkLst>
          <pc:docMk/>
          <pc:sldMk cId="2651217659" sldId="263"/>
        </pc:sldMkLst>
        <pc:spChg chg="mod">
          <ac:chgData name="Paco TANCHON" userId="b00484fb37618de5" providerId="Windows Live" clId="Web-{9C35B78C-A6B8-4E18-8125-C26FCAA4CFCE}" dt="2018-01-20T11:24:35.782" v="34"/>
          <ac:spMkLst>
            <pc:docMk/>
            <pc:sldMk cId="2651217659" sldId="263"/>
            <ac:spMk id="2" creationId="{A35B86DF-9D5D-4BBA-9042-0342C6C32F0E}"/>
          </ac:spMkLst>
        </pc:spChg>
      </pc:sldChg>
      <pc:sldChg chg="modSp">
        <pc:chgData name="Paco TANCHON" userId="b00484fb37618de5" providerId="Windows Live" clId="Web-{9C35B78C-A6B8-4E18-8125-C26FCAA4CFCE}" dt="2018-01-20T11:26:37.865" v="68"/>
        <pc:sldMkLst>
          <pc:docMk/>
          <pc:sldMk cId="925853346" sldId="265"/>
        </pc:sldMkLst>
        <pc:spChg chg="mod">
          <ac:chgData name="Paco TANCHON" userId="b00484fb37618de5" providerId="Windows Live" clId="Web-{9C35B78C-A6B8-4E18-8125-C26FCAA4CFCE}" dt="2018-01-20T11:26:37.865" v="68"/>
          <ac:spMkLst>
            <pc:docMk/>
            <pc:sldMk cId="925853346" sldId="265"/>
            <ac:spMk id="2" creationId="{483D8523-46B3-44F2-8FBC-0B280CA4345E}"/>
          </ac:spMkLst>
        </pc:spChg>
      </pc:sldChg>
      <pc:sldChg chg="modSp">
        <pc:chgData name="Paco TANCHON" userId="b00484fb37618de5" providerId="Windows Live" clId="Web-{9C35B78C-A6B8-4E18-8125-C26FCAA4CFCE}" dt="2018-01-20T11:41:01.836" v="401"/>
        <pc:sldMkLst>
          <pc:docMk/>
          <pc:sldMk cId="1470994994" sldId="266"/>
        </pc:sldMkLst>
        <pc:spChg chg="mod">
          <ac:chgData name="Paco TANCHON" userId="b00484fb37618de5" providerId="Windows Live" clId="Web-{9C35B78C-A6B8-4E18-8125-C26FCAA4CFCE}" dt="2018-01-20T11:41:01.836" v="401"/>
          <ac:spMkLst>
            <pc:docMk/>
            <pc:sldMk cId="1470994994" sldId="266"/>
            <ac:spMk id="2" creationId="{63BB1336-61EE-46EE-A2D6-1B9B721F4496}"/>
          </ac:spMkLst>
        </pc:spChg>
      </pc:sldChg>
      <pc:sldChg chg="modSp">
        <pc:chgData name="Paco TANCHON" userId="b00484fb37618de5" providerId="Windows Live" clId="Web-{9C35B78C-A6B8-4E18-8125-C26FCAA4CFCE}" dt="2018-01-20T11:30:50.953" v="194"/>
        <pc:sldMkLst>
          <pc:docMk/>
          <pc:sldMk cId="417702" sldId="267"/>
        </pc:sldMkLst>
        <pc:spChg chg="mod">
          <ac:chgData name="Paco TANCHON" userId="b00484fb37618de5" providerId="Windows Live" clId="Web-{9C35B78C-A6B8-4E18-8125-C26FCAA4CFCE}" dt="2018-01-20T11:30:50.953" v="194"/>
          <ac:spMkLst>
            <pc:docMk/>
            <pc:sldMk cId="417702" sldId="267"/>
            <ac:spMk id="2" creationId="{92925AFE-6622-4C8D-B4C3-D59A6E6EF73C}"/>
          </ac:spMkLst>
        </pc:spChg>
        <pc:spChg chg="mod">
          <ac:chgData name="Paco TANCHON" userId="b00484fb37618de5" providerId="Windows Live" clId="Web-{9C35B78C-A6B8-4E18-8125-C26FCAA4CFCE}" dt="2018-01-20T11:27:54.805" v="82"/>
          <ac:spMkLst>
            <pc:docMk/>
            <pc:sldMk cId="417702" sldId="267"/>
            <ac:spMk id="5" creationId="{59EDA220-5C0C-434B-866A-57FFC7C0495D}"/>
          </ac:spMkLst>
        </pc:spChg>
      </pc:sldChg>
      <pc:sldChg chg="modSp new">
        <pc:chgData name="Paco TANCHON" userId="b00484fb37618de5" providerId="Windows Live" clId="Web-{9C35B78C-A6B8-4E18-8125-C26FCAA4CFCE}" dt="2018-01-20T11:38:39.299" v="386"/>
        <pc:sldMkLst>
          <pc:docMk/>
          <pc:sldMk cId="2144346414" sldId="268"/>
        </pc:sldMkLst>
        <pc:spChg chg="mod">
          <ac:chgData name="Paco TANCHON" userId="b00484fb37618de5" providerId="Windows Live" clId="Web-{9C35B78C-A6B8-4E18-8125-C26FCAA4CFCE}" dt="2018-01-20T11:38:39.299" v="386"/>
          <ac:spMkLst>
            <pc:docMk/>
            <pc:sldMk cId="2144346414" sldId="268"/>
            <ac:spMk id="2" creationId="{2D9A9E7E-3ED9-4642-90E3-4CD62C79649E}"/>
          </ac:spMkLst>
        </pc:spChg>
        <pc:spChg chg="mod">
          <ac:chgData name="Paco TANCHON" userId="b00484fb37618de5" providerId="Windows Live" clId="Web-{9C35B78C-A6B8-4E18-8125-C26FCAA4CFCE}" dt="2018-01-20T11:31:55.330" v="199"/>
          <ac:spMkLst>
            <pc:docMk/>
            <pc:sldMk cId="2144346414" sldId="268"/>
            <ac:spMk id="5" creationId="{12C05EE8-63C9-448E-B63A-FD7AB3F776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413F4-77EB-4CBD-B3D6-D442BFADB3DD}" type="datetimeFigureOut">
              <a:rPr lang="fr-FR" smtClean="0"/>
              <a:t>13/02/2018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32822-09DC-4BDC-AB7D-6620EA666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32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 r="5882"/>
          <a:stretch>
            <a:fillRect/>
          </a:stretch>
        </p:blipFill>
        <p:spPr bwMode="auto">
          <a:xfrm>
            <a:off x="0" y="5173573"/>
            <a:ext cx="914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036440"/>
            <a:ext cx="7772400" cy="1470025"/>
          </a:xfrm>
        </p:spPr>
        <p:txBody>
          <a:bodyPr/>
          <a:lstStyle>
            <a:lvl1pPr>
              <a:defRPr sz="36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69368" y="3548608"/>
            <a:ext cx="6400800" cy="1752600"/>
          </a:xfrm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1BB516CC-0B3F-4796-9CD7-C76E53581771}" type="datetime1">
              <a:rPr lang="fr-FR" smtClean="0"/>
              <a:pPr/>
              <a:t>13/02/2018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rgbClr val="FF0000"/>
                </a:solidFill>
              </a:defRPr>
            </a:lvl1pPr>
          </a:lstStyle>
          <a:p>
            <a:r>
              <a:rPr lang="fr-FR" dirty="0"/>
              <a:t>Présentation CETIM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rgbClr val="FF0000"/>
                </a:solidFill>
                <a:latin typeface="Calibri" panose="020F0502020204030204" pitchFamily="34" charset="0"/>
              </a:defRPr>
            </a:lvl1pPr>
          </a:lstStyle>
          <a:p>
            <a:fld id="{B23D57F4-C46F-4F46-9E2E-459D81ECA54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406886" y="33545"/>
            <a:ext cx="169168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80728"/>
            <a:ext cx="9144000" cy="28803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36DB-8188-41F3-9591-D0939DD2E044}" type="datetime1">
              <a:rPr lang="fr-FR" smtClean="0"/>
              <a:t>13/02/2018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Présentation CETIM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406886" y="33545"/>
            <a:ext cx="169168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80728"/>
            <a:ext cx="9144000" cy="28803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A371-30A6-490F-8574-0DA54BAE2DE5}" type="datetime1">
              <a:rPr lang="fr-FR" smtClean="0"/>
              <a:t>13/02/2018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Présentation CETIM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406886" y="33545"/>
            <a:ext cx="169168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935009"/>
            <a:ext cx="9144000" cy="45719"/>
          </a:xfrm>
          <a:prstGeom prst="rect">
            <a:avLst/>
          </a:prstGeom>
          <a:solidFill>
            <a:srgbClr val="B1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8F2C7961-B1FC-401C-AA97-9072883335B1}" type="datetime1">
              <a:rPr lang="fr-FR" smtClean="0"/>
              <a:pPr/>
              <a:t>13/02/2018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rgbClr val="FF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fr-FR" dirty="0"/>
              <a:t>Présentation CETIM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rgbClr val="FF0000"/>
                </a:solidFill>
                <a:latin typeface="Calibri" panose="020F0502020204030204" pitchFamily="34" charset="0"/>
              </a:defRPr>
            </a:lvl1pPr>
          </a:lstStyle>
          <a:p>
            <a:fld id="{B23D57F4-C46F-4F46-9E2E-459D81ECA54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7406886" y="33545"/>
            <a:ext cx="169168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789040"/>
            <a:ext cx="7772400" cy="1362075"/>
          </a:xfrm>
          <a:effectLst/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60040" y="227687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EFEA-CF7D-46BB-8C6A-D12978A71104}" type="datetime1">
              <a:rPr lang="fr-FR" smtClean="0"/>
              <a:t>13/02/2018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Présentation CETIM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406886" y="33545"/>
            <a:ext cx="169168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0" y="908720"/>
            <a:ext cx="9144000" cy="45719"/>
          </a:xfrm>
          <a:prstGeom prst="rect">
            <a:avLst/>
          </a:prstGeom>
          <a:solidFill>
            <a:srgbClr val="B1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6441-7840-4271-B1F0-469958289E52}" type="datetime1">
              <a:rPr lang="fr-FR" smtClean="0"/>
              <a:t>13/02/2018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Présentation CETIM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7406886" y="33545"/>
            <a:ext cx="169168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4040188" cy="762099"/>
          </a:xfrm>
          <a:solidFill>
            <a:schemeClr val="tx2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412776"/>
            <a:ext cx="4041775" cy="762099"/>
          </a:xfrm>
          <a:solidFill>
            <a:schemeClr val="tx2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0" y="908720"/>
            <a:ext cx="9144000" cy="45719"/>
          </a:xfrm>
          <a:prstGeom prst="rect">
            <a:avLst/>
          </a:prstGeom>
          <a:solidFill>
            <a:srgbClr val="B1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AE0A-9520-451C-BE21-592BFC613F60}" type="datetime1">
              <a:rPr lang="fr-FR" smtClean="0"/>
              <a:t>13/02/2018</a:t>
            </a:fld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Présentation CETIM</a:t>
            </a: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406886" y="33545"/>
            <a:ext cx="169168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08720"/>
            <a:ext cx="9144000" cy="45719"/>
          </a:xfrm>
          <a:prstGeom prst="rect">
            <a:avLst/>
          </a:prstGeom>
          <a:solidFill>
            <a:srgbClr val="B1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8029-1BB4-4F74-B6EC-6AE77C19B890}" type="datetime1">
              <a:rPr lang="fr-FR" smtClean="0"/>
              <a:t>13/02/2018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Présentation CETIM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7406886" y="33545"/>
            <a:ext cx="169168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980728"/>
            <a:ext cx="9144000" cy="28803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0" y="908720"/>
            <a:ext cx="9144000" cy="45719"/>
          </a:xfrm>
          <a:prstGeom prst="rect">
            <a:avLst/>
          </a:prstGeom>
          <a:solidFill>
            <a:srgbClr val="B1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35F4-6DE8-4B6E-9AED-2581520B7A9F}" type="datetime1">
              <a:rPr lang="fr-FR" smtClean="0"/>
              <a:t>13/02/2018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Présentation CETIM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406886" y="33545"/>
            <a:ext cx="169168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solidFill>
            <a:schemeClr val="accent1"/>
          </a:solidFill>
        </p:spPr>
        <p:txBody>
          <a:bodyPr anchor="b"/>
          <a:lstStyle>
            <a:lvl1pPr algn="l"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981A-DFDA-4390-AB64-3C5E66BC360B}" type="datetime1">
              <a:rPr lang="fr-FR" smtClean="0"/>
              <a:t>13/02/2018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Présentation CETIM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406886" y="33545"/>
            <a:ext cx="169168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980728"/>
            <a:ext cx="9144000" cy="28803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solidFill>
            <a:schemeClr val="accent1"/>
          </a:solidFill>
        </p:spPr>
        <p:txBody>
          <a:bodyPr anchor="b"/>
          <a:lstStyle>
            <a:lvl1pPr algn="l"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4155-94F9-46FA-BC5D-0871EE782F25}" type="datetime1">
              <a:rPr lang="fr-FR" smtClean="0"/>
              <a:t>13/02/2018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Présentation CETIM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406886" y="33545"/>
            <a:ext cx="169168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396" y="5798697"/>
            <a:ext cx="9144793" cy="108518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26289"/>
            <a:ext cx="9144000" cy="882431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1520" y="1124744"/>
            <a:ext cx="8640960" cy="46085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781635" y="6309320"/>
            <a:ext cx="5580731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0000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/>
              <a:t>Présentation CETIM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172400" y="6237312"/>
            <a:ext cx="936104" cy="437133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  <a:effectLst/>
                <a:latin typeface="Calibri" panose="020F0502020204030204" pitchFamily="34" charset="0"/>
              </a:defRPr>
            </a:lvl1pPr>
          </a:lstStyle>
          <a:p>
            <a:fld id="{B23D57F4-C46F-4F46-9E2E-459D81ECA54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9456" y="6339098"/>
            <a:ext cx="8470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0000"/>
                </a:solidFill>
              </a:defRPr>
            </a:lvl1pPr>
          </a:lstStyle>
          <a:p>
            <a:fld id="{1BB516CC-0B3F-4796-9CD7-C76E53581771}" type="datetime1">
              <a:rPr lang="fr-FR" smtClean="0"/>
              <a:pPr/>
              <a:t>13/02/2018</a:t>
            </a:fld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96" y="6657945"/>
            <a:ext cx="91443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70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Ce document est la propriété exclusive de l’EPSAC</a:t>
            </a:r>
            <a:r>
              <a:rPr lang="fr-FR" sz="700" baseline="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et par extension de l’EPSA et de l’ensemble de ses membres. Il</a:t>
            </a:r>
            <a:r>
              <a:rPr lang="fr-FR" sz="70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ne saurait être utilisé,</a:t>
            </a:r>
            <a:r>
              <a:rPr lang="fr-FR" sz="700" baseline="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reproduit, représenté, transmis ou divulgué sans accord préalable et explicite</a:t>
            </a:r>
            <a:endParaRPr lang="fr-FR" sz="700" dirty="0">
              <a:solidFill>
                <a:schemeClr val="tx2"/>
              </a:solidFill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 rotWithShape="1">
          <a:blip r:embed="rId14" cstate="print"/>
          <a:srcRect l="26596" t="39578" r="24487" b="28733"/>
          <a:stretch/>
        </p:blipFill>
        <p:spPr bwMode="auto">
          <a:xfrm>
            <a:off x="7538267" y="0"/>
            <a:ext cx="1605733" cy="170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7406886" y="33545"/>
            <a:ext cx="169168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B10404"/>
          </a:solidFill>
          <a:effectLst/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paco.tanchon@ecl17.ec-lyon.fr" TargetMode="External"/><Relationship Id="rId2" Type="http://schemas.openxmlformats.org/officeDocument/2006/relationships/hyperlink" Target="mailto:.maros@ecl17.ec-lyon.f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28825"/>
            <a:ext cx="9144000" cy="1470025"/>
          </a:xfrm>
        </p:spPr>
        <p:txBody>
          <a:bodyPr/>
          <a:lstStyle/>
          <a:p>
            <a:pPr algn="ctr"/>
            <a:r>
              <a:rPr lang="fr-FR" sz="4400" dirty="0"/>
              <a:t>Dossier Partenaires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16CC-0B3F-4796-9CD7-C76E53581771}" type="datetime1">
              <a:rPr lang="fr-FR" smtClean="0"/>
              <a:pPr/>
              <a:t>13/02/2018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1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BB8C0FD1-EE4A-4773-ADCA-72E8649152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805" y="202055"/>
            <a:ext cx="3464185" cy="67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55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xmlns="" id="{92925AFE-6622-4C8D-B4C3-D59A6E6EF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fr-FR" sz="2400" dirty="0"/>
              <a:t>Début de la production de </a:t>
            </a:r>
            <a:r>
              <a:rPr lang="fr-FR" sz="2400" dirty="0" err="1"/>
              <a:t>Vulcanix</a:t>
            </a:r>
            <a:r>
              <a:rPr lang="fr-FR" sz="2400" dirty="0"/>
              <a:t>, notre nouveau prototype </a:t>
            </a:r>
            <a:r>
              <a:rPr lang="fr-FR" sz="1800" dirty="0"/>
              <a:t>(02/18)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Evènement "Roll-Out", présentation exclusive sur le Campus de l'Ecole Centrale de Lyon </a:t>
            </a:r>
            <a:r>
              <a:rPr lang="fr-FR" sz="1800" dirty="0"/>
              <a:t>(03/18)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Essais et optimisation du véhicule en vue de la compétition </a:t>
            </a:r>
            <a:r>
              <a:rPr lang="fr-FR" sz="1800" dirty="0"/>
              <a:t>(04/18)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Participation de notre prototype 2018 au FS </a:t>
            </a:r>
            <a:r>
              <a:rPr lang="fr-FR" sz="2400" dirty="0" err="1"/>
              <a:t>Italy</a:t>
            </a:r>
            <a:r>
              <a:rPr lang="fr-FR" sz="2400" dirty="0"/>
              <a:t> </a:t>
            </a:r>
            <a:r>
              <a:rPr lang="fr-FR" sz="1800" dirty="0"/>
              <a:t>(07/18)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Début de la conception du prototype 2019 </a:t>
            </a:r>
            <a:r>
              <a:rPr lang="fr-FR" sz="1800" dirty="0"/>
              <a:t>(04/18)</a:t>
            </a:r>
            <a:r>
              <a:rPr lang="fr-FR" sz="2400" dirty="0"/>
              <a:t> pour le FS </a:t>
            </a:r>
            <a:r>
              <a:rPr lang="fr-FR" sz="2400" dirty="0" err="1"/>
              <a:t>Italy</a:t>
            </a:r>
            <a:r>
              <a:rPr lang="fr-FR" sz="2400" dirty="0"/>
              <a:t> </a:t>
            </a:r>
            <a:r>
              <a:rPr lang="fr-FR" sz="1600" dirty="0"/>
              <a:t>(07/19)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B9571A12-686F-4A22-BD0B-2224DB95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7961-B1FC-401C-AA97-9072883335B1}" type="datetime1">
              <a:rPr lang="fr-FR" smtClean="0"/>
              <a:pPr/>
              <a:t>13/02/2018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C3642D75-5ABE-480F-B278-F885439F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xmlns="" id="{59EDA220-5C0C-434B-866A-57FFC7C0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Evènements à venir</a:t>
            </a:r>
          </a:p>
        </p:txBody>
      </p:sp>
    </p:spTree>
    <p:extLst>
      <p:ext uri="{BB962C8B-B14F-4D97-AF65-F5344CB8AC3E}">
        <p14:creationId xmlns:p14="http://schemas.microsoft.com/office/powerpoint/2010/main" val="41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xmlns="" id="{2D9A9E7E-3ED9-4642-90E3-4CD62C796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148" y="1514475"/>
            <a:ext cx="8640960" cy="46085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/>
              <a:t>MAROS Antoine (Président)</a:t>
            </a:r>
          </a:p>
          <a:p>
            <a:pPr marL="0" indent="0">
              <a:buNone/>
            </a:pPr>
            <a:r>
              <a:rPr lang="fr-FR" sz="2000" dirty="0">
                <a:hlinkClick r:id="rId2"/>
              </a:rPr>
              <a:t>antoine</a:t>
            </a:r>
            <a:r>
              <a:rPr lang="fr-FR" sz="2000" b="1" dirty="0">
                <a:solidFill>
                  <a:srgbClr val="000000"/>
                </a:solidFill>
                <a:hlinkClick r:id="rId2"/>
              </a:rPr>
              <a:t>.maros@</a:t>
            </a:r>
            <a:r>
              <a:rPr lang="fr-FR" sz="2000" dirty="0">
                <a:solidFill>
                  <a:srgbClr val="000000"/>
                </a:solidFill>
                <a:hlinkClick r:id="rId2"/>
              </a:rPr>
              <a:t>ecl16</a:t>
            </a:r>
            <a:r>
              <a:rPr lang="fr-FR" sz="2000" b="1" dirty="0">
                <a:solidFill>
                  <a:srgbClr val="000000"/>
                </a:solidFill>
                <a:hlinkClick r:id="rId2"/>
              </a:rPr>
              <a:t>.ec-lyon.fr</a:t>
            </a:r>
            <a:endParaRPr lang="fr-FR" sz="20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dirty="0"/>
              <a:t>TANCHON Paco (Responsable Partenariats)</a:t>
            </a:r>
          </a:p>
          <a:p>
            <a:pPr marL="0" indent="0">
              <a:buNone/>
            </a:pPr>
            <a:r>
              <a:rPr lang="fr-FR" sz="2000" dirty="0">
                <a:hlinkClick r:id="rId3"/>
              </a:rPr>
              <a:t>paco.tanchon@ecl17.ec-lyon.fr</a:t>
            </a:r>
            <a:endParaRPr lang="fr-FR" dirty="0"/>
          </a:p>
          <a:p>
            <a:pPr marL="0" indent="0">
              <a:buNone/>
            </a:pPr>
            <a:r>
              <a:rPr lang="fr-FR" sz="2000" dirty="0"/>
              <a:t>Tel : 06 13 85 20 09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Facebook : EPSA</a:t>
            </a:r>
          </a:p>
          <a:p>
            <a:pPr marL="0" indent="0">
              <a:buNone/>
            </a:pPr>
            <a:r>
              <a:rPr lang="fr-FR" sz="2000" dirty="0"/>
              <a:t>Site : </a:t>
            </a:r>
            <a:r>
              <a:rPr lang="fr-FR" sz="2000" b="0" dirty="0"/>
              <a:t>www.epsa-team.com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F3D8E570-0474-408F-9424-B5A41DE4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7961-B1FC-401C-AA97-9072883335B1}" type="datetime1">
              <a:rPr lang="fr-FR" smtClean="0"/>
              <a:pPr/>
              <a:t>13/02/2018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10354509-A1A2-4714-A103-5D08100C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xmlns="" id="{12C05EE8-63C9-448E-B63A-FD7AB3F7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14434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xmlns="" id="{06D8B1B7-CAF5-4196-A029-5AE02ADF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446" y="1447800"/>
            <a:ext cx="8640960" cy="4896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514350">
              <a:buAutoNum type="arabicPeriod"/>
            </a:pPr>
            <a:r>
              <a:rPr lang="fr-FR" dirty="0"/>
              <a:t>Présentation de l'EPSA</a:t>
            </a:r>
          </a:p>
          <a:p>
            <a:pPr marL="457200" lvl="1" indent="0">
              <a:buNone/>
            </a:pPr>
            <a:endParaRPr lang="fr-FR" dirty="0"/>
          </a:p>
          <a:p>
            <a:pPr marL="514350" indent="-457200">
              <a:buAutoNum type="arabicPeriod"/>
            </a:pPr>
            <a:r>
              <a:rPr lang="fr-FR" dirty="0"/>
              <a:t>Partenaires actuels</a:t>
            </a:r>
          </a:p>
          <a:p>
            <a:pPr marL="514350" indent="-457200">
              <a:buAutoNum type="arabicPeriod"/>
            </a:pPr>
            <a:endParaRPr lang="fr-FR" dirty="0"/>
          </a:p>
          <a:p>
            <a:pPr marL="514350" indent="-457200">
              <a:buAutoNum type="arabicPeriod"/>
            </a:pPr>
            <a:r>
              <a:rPr lang="fr-FR" dirty="0"/>
              <a:t>Futurs Partenaires</a:t>
            </a:r>
          </a:p>
          <a:p>
            <a:pPr marL="514350" indent="-457200">
              <a:buAutoNum type="arabicPeriod"/>
            </a:pPr>
            <a:endParaRPr lang="fr-FR" dirty="0"/>
          </a:p>
          <a:p>
            <a:pPr marL="514350" indent="-457200">
              <a:buAutoNum type="arabicPeriod"/>
            </a:pPr>
            <a:r>
              <a:rPr lang="fr-FR" dirty="0"/>
              <a:t>Evènements à venir</a:t>
            </a:r>
          </a:p>
          <a:p>
            <a:pPr marL="514350" indent="-457200">
              <a:buAutoNum type="arabicPeriod"/>
            </a:pPr>
            <a:endParaRPr lang="fr-FR" dirty="0"/>
          </a:p>
          <a:p>
            <a:pPr marL="914400" lvl="1" indent="-457200">
              <a:buAutoNum type="arabicPeriod"/>
            </a:pPr>
            <a:endParaRPr lang="fr-FR" dirty="0"/>
          </a:p>
          <a:p>
            <a:pPr marL="1771650" lvl="3" indent="-457200">
              <a:buAutoNum type="arabicPeriod"/>
            </a:pP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2406AA16-EE67-4568-A499-B1AE9BD1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7961-B1FC-401C-AA97-9072883335B1}" type="datetime1">
              <a:rPr lang="fr-FR" smtClean="0"/>
              <a:pPr/>
              <a:t>13/02/2018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1EBB700B-5901-4B1F-9770-0C0CA7E9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xmlns="" id="{0AABA7CF-F08E-4F04-84A4-430D5C58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pic>
        <p:nvPicPr>
          <p:cNvPr id="6" name="Image 6" descr="Une image contenant arbre, extérieur, ciel, route&#10;&#10;Description générée avec un niveau de confiance très élevé">
            <a:extLst>
              <a:ext uri="{FF2B5EF4-FFF2-40B4-BE49-F238E27FC236}">
                <a16:creationId xmlns:a16="http://schemas.microsoft.com/office/drawing/2014/main" xmlns="" id="{923DD17A-1F46-4955-8B5B-E843DB300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263" y="2781300"/>
            <a:ext cx="4433361" cy="295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3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xmlns="" id="{2E8238FE-EF84-42AB-841A-4ABD63B8B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 dirty="0"/>
              <a:t>Une écurie fondée en 2002</a:t>
            </a:r>
          </a:p>
          <a:p>
            <a:r>
              <a:rPr lang="fr-FR" sz="2400" dirty="0"/>
              <a:t>Un projet de l'école Centrale de Lyon</a:t>
            </a:r>
          </a:p>
          <a:p>
            <a:r>
              <a:rPr lang="fr-FR" sz="2400" dirty="0"/>
              <a:t>Près de 40 élèves ingénieurs impliqués chaque année</a:t>
            </a:r>
          </a:p>
          <a:p>
            <a:r>
              <a:rPr lang="fr-FR" sz="2400" dirty="0"/>
              <a:t>Un projet formateur et très ouvert</a:t>
            </a:r>
          </a:p>
          <a:p>
            <a:r>
              <a:rPr lang="fr-FR" sz="2400" dirty="0"/>
              <a:t>Participation annuelle au Formula </a:t>
            </a:r>
            <a:r>
              <a:rPr lang="fr-FR" sz="2400" dirty="0" err="1"/>
              <a:t>Student</a:t>
            </a:r>
          </a:p>
          <a:p>
            <a:r>
              <a:rPr lang="fr-FR" sz="2400" dirty="0"/>
              <a:t>Un réseau de plus de 100 "anciens", actifs et passionnés</a:t>
            </a:r>
          </a:p>
          <a:p>
            <a:endParaRPr lang="fr-FR" sz="24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C0EACDA7-4FA8-4AAD-8905-DC3AEF48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7961-B1FC-401C-AA97-9072883335B1}" type="datetime1">
              <a:rPr lang="fr-FR" smtClean="0"/>
              <a:pPr/>
              <a:t>13/02/2018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CFFA1C25-5F9A-4D60-8A3F-DBF0FB8D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xmlns="" id="{FAECE57B-C12D-4AE5-BEC1-0E177255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L'EPSA en quelques mots ...</a:t>
            </a:r>
          </a:p>
        </p:txBody>
      </p:sp>
      <p:pic>
        <p:nvPicPr>
          <p:cNvPr id="6" name="Image 6" descr="Une image contenant route, extérieur, bâtiment, arbre&#10;&#10;Description générée avec un niveau de confiance très élevé">
            <a:extLst>
              <a:ext uri="{FF2B5EF4-FFF2-40B4-BE49-F238E27FC236}">
                <a16:creationId xmlns:a16="http://schemas.microsoft.com/office/drawing/2014/main" xmlns="" id="{65CBBED7-61A2-4D35-80F7-B447B1165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310" y="3846198"/>
            <a:ext cx="4581253" cy="257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2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2F29EB1D-C403-4326-B549-A27351FB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7961-B1FC-401C-AA97-9072883335B1}" type="datetime1">
              <a:rPr lang="fr-FR" smtClean="0"/>
              <a:pPr/>
              <a:t>13/02/2018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EAE6B7F7-C670-4BF1-8B79-6D66FEA7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xmlns="" id="{E0F235CE-FEF7-4B54-9D87-FC24A4EC7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prototypes FS de l’EPSA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A7364137-3581-4C4F-B360-B887B53DDE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4" y="1340768"/>
            <a:ext cx="4077686" cy="266429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93F805B3-A2CC-429B-B348-752960BDA7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596400"/>
            <a:ext cx="4077686" cy="271334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292D78C3-8EB8-4E20-B464-6F1412FD399A}"/>
              </a:ext>
            </a:extLst>
          </p:cNvPr>
          <p:cNvSpPr txBox="1"/>
          <p:nvPr/>
        </p:nvSpPr>
        <p:spPr>
          <a:xfrm>
            <a:off x="4823283" y="1771650"/>
            <a:ext cx="4157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err="1"/>
              <a:t>Dynamix</a:t>
            </a:r>
            <a:endParaRPr lang="fr-FR" b="1" u="sng" dirty="0"/>
          </a:p>
          <a:p>
            <a:pPr algn="ctr"/>
            <a:r>
              <a:rPr lang="fr-FR" dirty="0"/>
              <a:t>Premier prototype FS de l’écurie</a:t>
            </a:r>
          </a:p>
          <a:p>
            <a:pPr algn="ctr"/>
            <a:r>
              <a:rPr lang="fr-FR" dirty="0"/>
              <a:t>FS ATA 2014</a:t>
            </a:r>
          </a:p>
          <a:p>
            <a:pPr algn="ctr"/>
            <a:r>
              <a:rPr lang="fr-FR" dirty="0"/>
              <a:t>FS UK 2015 – Prix du « Best </a:t>
            </a:r>
            <a:r>
              <a:rPr lang="fr-FR" dirty="0" err="1"/>
              <a:t>Newcomer</a:t>
            </a:r>
            <a:r>
              <a:rPr lang="fr-FR" dirty="0"/>
              <a:t> »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C6B11F2C-006C-4A43-B4AB-5393D0C0EA38}"/>
              </a:ext>
            </a:extLst>
          </p:cNvPr>
          <p:cNvSpPr txBox="1"/>
          <p:nvPr/>
        </p:nvSpPr>
        <p:spPr>
          <a:xfrm>
            <a:off x="821065" y="4581525"/>
            <a:ext cx="374441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b="1" u="sng" dirty="0" err="1"/>
              <a:t>Atomix</a:t>
            </a:r>
            <a:endParaRPr lang="fr-FR" b="1" u="sng" dirty="0"/>
          </a:p>
          <a:p>
            <a:pPr algn="ctr"/>
            <a:r>
              <a:rPr lang="fr-FR" dirty="0"/>
              <a:t>FS ATA 2015</a:t>
            </a:r>
          </a:p>
          <a:p>
            <a:pPr algn="ctr"/>
            <a:r>
              <a:rPr lang="fr-FR" dirty="0"/>
              <a:t>FS UK 2016 </a:t>
            </a:r>
          </a:p>
        </p:txBody>
      </p:sp>
    </p:spTree>
    <p:extLst>
      <p:ext uri="{BB962C8B-B14F-4D97-AF65-F5344CB8AC3E}">
        <p14:creationId xmlns:p14="http://schemas.microsoft.com/office/powerpoint/2010/main" val="256861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E932B691-5811-4536-BC39-197DF000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7961-B1FC-401C-AA97-9072883335B1}" type="datetime1">
              <a:rPr lang="fr-FR" smtClean="0"/>
              <a:pPr/>
              <a:t>13/02/2018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F0DB4EEC-FD51-4A4B-B83D-E22537EC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xmlns="" id="{A2CDD005-DF68-40BA-8527-E8CC834C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Compétition : Formula </a:t>
            </a:r>
            <a:r>
              <a:rPr lang="fr-FR" dirty="0" err="1"/>
              <a:t>Student</a:t>
            </a:r>
          </a:p>
        </p:txBody>
      </p:sp>
      <p:pic>
        <p:nvPicPr>
          <p:cNvPr id="9" name="Image 9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xmlns="" id="{94BF836A-F8F8-4842-A83B-C36A01BD3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04" y="1266825"/>
            <a:ext cx="7136962" cy="1762125"/>
          </a:xfrm>
          <a:prstGeom prst="rect">
            <a:avLst/>
          </a:prstGeom>
        </p:spPr>
      </p:pic>
      <p:pic>
        <p:nvPicPr>
          <p:cNvPr id="12" name="Image 12">
            <a:extLst>
              <a:ext uri="{FF2B5EF4-FFF2-40B4-BE49-F238E27FC236}">
                <a16:creationId xmlns:a16="http://schemas.microsoft.com/office/drawing/2014/main" xmlns="" id="{8E4E0622-BDC3-4557-B0EF-BD6FB2D1C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499" y="2524125"/>
            <a:ext cx="3973449" cy="33909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D65F710D-E963-4292-9A37-E1865A431ACD}"/>
              </a:ext>
            </a:extLst>
          </p:cNvPr>
          <p:cNvSpPr txBox="1"/>
          <p:nvPr/>
        </p:nvSpPr>
        <p:spPr>
          <a:xfrm>
            <a:off x="343032" y="3733800"/>
            <a:ext cx="4699857" cy="16312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2000" dirty="0"/>
              <a:t>Une compétition internationale</a:t>
            </a:r>
            <a:endParaRPr lang="fr-FR" sz="2000"/>
          </a:p>
          <a:p>
            <a:pPr marL="285750" indent="-285750">
              <a:buFont typeface="Arial"/>
              <a:buChar char="•"/>
            </a:pPr>
            <a:r>
              <a:rPr lang="fr-FR" sz="2000" dirty="0"/>
              <a:t>Les meilleures universités du mondes</a:t>
            </a:r>
          </a:p>
          <a:p>
            <a:pPr marL="285750" indent="-285750">
              <a:buFont typeface="Arial"/>
              <a:buChar char="•"/>
            </a:pPr>
            <a:r>
              <a:rPr lang="fr-FR" sz="2000" dirty="0"/>
              <a:t>Très grande exigence technique, gage d'excellence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2727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xmlns="" id="{A35B86DF-9D5D-4BBA-9042-0342C6C32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63" y="1095375"/>
            <a:ext cx="5995412" cy="53975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fr-FR" sz="2400" dirty="0"/>
              <a:t>Une compétition exigeante et formatrice :</a:t>
            </a:r>
          </a:p>
          <a:p>
            <a:pPr marL="0" indent="0" algn="just">
              <a:buNone/>
            </a:pPr>
            <a:endParaRPr lang="fr-FR" sz="2400" dirty="0"/>
          </a:p>
          <a:p>
            <a:pPr algn="just"/>
            <a:r>
              <a:rPr lang="fr-FR" sz="2400" dirty="0"/>
              <a:t>Vérifications du règlement</a:t>
            </a:r>
            <a:endParaRPr lang="fr-FR" dirty="0"/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  <a:p>
            <a:pPr algn="just"/>
            <a:r>
              <a:rPr lang="fr-FR" sz="2400" dirty="0"/>
              <a:t>Epreuves statiques de justification des choix d’ingénierie</a:t>
            </a:r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  <a:p>
            <a:pPr algn="just"/>
            <a:r>
              <a:rPr lang="fr-FR" sz="2400" dirty="0"/>
              <a:t>Epreuves dynamiques pour évaluer les performances du véhicule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E932B691-5811-4536-BC39-197DF000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7961-B1FC-401C-AA97-9072883335B1}" type="datetime1">
              <a:rPr lang="fr-FR" smtClean="0"/>
              <a:pPr/>
              <a:t>13/02/2018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F0DB4EEC-FD51-4A4B-B83D-E22537EC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xmlns="" id="{A2CDD005-DF68-40BA-8527-E8CC834C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Compétition : Formula </a:t>
            </a:r>
            <a:r>
              <a:rPr lang="fr-FR" dirty="0" err="1"/>
              <a:t>Student</a:t>
            </a:r>
          </a:p>
        </p:txBody>
      </p:sp>
      <p:pic>
        <p:nvPicPr>
          <p:cNvPr id="1026" name="Picture 2" descr="tilt.jpg">
            <a:extLst>
              <a:ext uri="{FF2B5EF4-FFF2-40B4-BE49-F238E27FC236}">
                <a16:creationId xmlns:a16="http://schemas.microsoft.com/office/drawing/2014/main" xmlns="" id="{FED4721D-E950-499C-B83A-601BE5C50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"/>
          <a:stretch/>
        </p:blipFill>
        <p:spPr bwMode="auto">
          <a:xfrm>
            <a:off x="6228184" y="1058410"/>
            <a:ext cx="2857640" cy="174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4BB86A07-D1FD-4805-893B-45DAAC3E7C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" b="4543"/>
          <a:stretch/>
        </p:blipFill>
        <p:spPr>
          <a:xfrm>
            <a:off x="6198122" y="2919892"/>
            <a:ext cx="2875875" cy="18002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704CDE18-B8CB-4914-886F-03242A601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825" y="4817877"/>
            <a:ext cx="2918172" cy="193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1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xmlns="" id="{9286968F-2F53-42DF-9D35-97DE069FA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/>
              <a:t>L'EPSA est soutenue par de nombreux sponsors :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C1B42112-CFDA-4818-AE36-4072E16A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7961-B1FC-401C-AA97-9072883335B1}" type="datetime1">
              <a:rPr lang="fr-FR" smtClean="0"/>
              <a:pPr/>
              <a:t>13/02/2018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7C186AE9-D195-4D4A-8AA4-D389E68D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xmlns="" id="{98343FA9-B2AC-4D89-AAB0-0CA9AA62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Partenaires Actuels de l'EPSA</a:t>
            </a:r>
          </a:p>
        </p:txBody>
      </p:sp>
      <p:pic>
        <p:nvPicPr>
          <p:cNvPr id="8" name="Image 8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xmlns="" id="{07D3A38E-0E43-4A8E-9F21-48F71AB27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1107996"/>
            <a:ext cx="9189053" cy="574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4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xmlns="" id="{483D8523-46B3-44F2-8FBC-0B280CA43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 sz="2400" dirty="0"/>
              <a:t>Visibilité importante à 5 niveaux :</a:t>
            </a:r>
          </a:p>
          <a:p>
            <a:pPr lvl="1"/>
            <a:r>
              <a:rPr lang="fr-FR" sz="2000" b="1" dirty="0">
                <a:solidFill>
                  <a:srgbClr val="000000"/>
                </a:solidFill>
              </a:rPr>
              <a:t>Locale, auprès des élèves ingénieurs de l'ECL</a:t>
            </a:r>
            <a:endParaRPr lang="fr-FR" sz="2000" dirty="0">
              <a:solidFill>
                <a:srgbClr val="000000"/>
              </a:solidFill>
            </a:endParaRPr>
          </a:p>
          <a:p>
            <a:pPr lvl="1"/>
            <a:r>
              <a:rPr lang="fr-FR" sz="2000" b="1" dirty="0">
                <a:solidFill>
                  <a:srgbClr val="000000"/>
                </a:solidFill>
              </a:rPr>
              <a:t>Régionale, lors de la participation à de nombreux événements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sz="2000" b="1" dirty="0">
                <a:solidFill>
                  <a:srgbClr val="000000"/>
                </a:solidFill>
              </a:rPr>
              <a:t>Nationale, auprès de l'ensemble des acteurs français du FS</a:t>
            </a:r>
          </a:p>
          <a:p>
            <a:pPr lvl="1"/>
            <a:r>
              <a:rPr lang="fr-FR" sz="2000" b="1" dirty="0">
                <a:solidFill>
                  <a:srgbClr val="000000"/>
                </a:solidFill>
              </a:rPr>
              <a:t>Internationale, lors de la compétition du Formula </a:t>
            </a:r>
            <a:r>
              <a:rPr lang="fr-FR" sz="2000" b="1" dirty="0" err="1">
                <a:solidFill>
                  <a:srgbClr val="000000"/>
                </a:solidFill>
              </a:rPr>
              <a:t>Student</a:t>
            </a:r>
            <a:endParaRPr lang="fr-FR" sz="2000" dirty="0" err="1">
              <a:solidFill>
                <a:srgbClr val="000000"/>
              </a:solidFill>
            </a:endParaRPr>
          </a:p>
          <a:p>
            <a:pPr lvl="1"/>
            <a:r>
              <a:rPr lang="fr-FR" sz="2000" b="1" dirty="0">
                <a:solidFill>
                  <a:srgbClr val="000000"/>
                </a:solidFill>
              </a:rPr>
              <a:t>Transversale, grâce à l'activité régulière publiée sur les réseaux sociaux</a:t>
            </a:r>
            <a:endParaRPr lang="fr-FR" sz="2000" dirty="0">
              <a:solidFill>
                <a:srgbClr val="000000"/>
              </a:solidFill>
            </a:endParaRPr>
          </a:p>
          <a:p>
            <a:pPr lvl="1"/>
            <a:endParaRPr lang="fr-FR" sz="2000" dirty="0">
              <a:solidFill>
                <a:srgbClr val="000000"/>
              </a:solidFill>
            </a:endParaRPr>
          </a:p>
          <a:p>
            <a:r>
              <a:rPr lang="fr-FR" sz="2400" dirty="0">
                <a:solidFill>
                  <a:srgbClr val="000000"/>
                </a:solidFill>
              </a:rPr>
              <a:t>Avantages partenaires :</a:t>
            </a:r>
          </a:p>
          <a:p>
            <a:pPr lvl="1"/>
            <a:r>
              <a:rPr lang="fr-FR" sz="2000" b="1" dirty="0">
                <a:solidFill>
                  <a:srgbClr val="000000"/>
                </a:solidFill>
              </a:rPr>
              <a:t>Organisation d'évènements sponsors exclusifs</a:t>
            </a:r>
          </a:p>
          <a:p>
            <a:pPr lvl="1"/>
            <a:r>
              <a:rPr lang="fr-FR" sz="2000" b="1" dirty="0">
                <a:solidFill>
                  <a:srgbClr val="000000"/>
                </a:solidFill>
              </a:rPr>
              <a:t>Un suivi détaillé du projet : Newsletter, présentation Sponsors</a:t>
            </a:r>
          </a:p>
          <a:p>
            <a:pPr lvl="1"/>
            <a:r>
              <a:rPr lang="fr-FR" sz="2000" b="1" dirty="0">
                <a:solidFill>
                  <a:srgbClr val="000000"/>
                </a:solidFill>
              </a:rPr>
              <a:t>Goodies</a:t>
            </a:r>
          </a:p>
          <a:p>
            <a:pPr lvl="1"/>
            <a:endParaRPr lang="fr-FR" sz="2000" dirty="0">
              <a:solidFill>
                <a:srgbClr val="000000"/>
              </a:solidFill>
            </a:endParaRPr>
          </a:p>
          <a:p>
            <a:r>
              <a:rPr lang="fr-FR" sz="2400" dirty="0">
                <a:solidFill>
                  <a:srgbClr val="000000"/>
                </a:solidFill>
              </a:rPr>
              <a:t>Participation à un projet formateur, constructif et humain</a:t>
            </a:r>
            <a:endParaRPr lang="fr-FR" sz="2400" b="1" dirty="0">
              <a:solidFill>
                <a:srgbClr val="000000"/>
              </a:solidFill>
            </a:endParaRPr>
          </a:p>
          <a:p>
            <a:pPr lvl="1"/>
            <a:endParaRPr lang="fr-FR" sz="2000" b="1" dirty="0">
              <a:solidFill>
                <a:srgbClr val="000000"/>
              </a:solidFill>
            </a:endParaRPr>
          </a:p>
          <a:p>
            <a:pPr lvl="1"/>
            <a:endParaRPr lang="fr-FR" sz="2000" b="1" dirty="0">
              <a:solidFill>
                <a:srgbClr val="000000"/>
              </a:solidFill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EEB9991D-271E-4C48-984D-A70D4C46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7961-B1FC-401C-AA97-9072883335B1}" type="datetime1">
              <a:rPr lang="fr-FR" smtClean="0"/>
              <a:pPr/>
              <a:t>13/02/2018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C3ADC19A-6395-49C2-ADD2-D6532653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xmlns="" id="{EA574F90-F43C-4184-BE5A-F857E793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 Partenaires</a:t>
            </a:r>
          </a:p>
        </p:txBody>
      </p:sp>
    </p:spTree>
    <p:extLst>
      <p:ext uri="{BB962C8B-B14F-4D97-AF65-F5344CB8AC3E}">
        <p14:creationId xmlns:p14="http://schemas.microsoft.com/office/powerpoint/2010/main" val="92585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xmlns="" id="{63BB1336-61EE-46EE-A2D6-1B9B721F4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000" dirty="0"/>
              <a:t>Rejoignez-nous et participez de différentes manières :</a:t>
            </a:r>
          </a:p>
          <a:p>
            <a:pPr marL="0" indent="0">
              <a:buNone/>
            </a:pPr>
            <a:endParaRPr lang="fr-FR" sz="2000" b="0" dirty="0"/>
          </a:p>
          <a:p>
            <a:pPr marL="0" indent="0">
              <a:buNone/>
            </a:pPr>
            <a:r>
              <a:rPr lang="fr-FR" sz="2000" b="0" dirty="0"/>
              <a:t>- En versant de la TA pour nous aider à produire et valoriser le véhicule</a:t>
            </a:r>
          </a:p>
          <a:p>
            <a:pPr marL="0" indent="0">
              <a:buNone/>
            </a:pPr>
            <a:r>
              <a:rPr lang="fr-FR" sz="2000" b="0" dirty="0"/>
              <a:t>- En effectuant des dons en nature, pour nous aider à avoir les infrastructures et le matériel le plus performant</a:t>
            </a:r>
          </a:p>
          <a:p>
            <a:pPr marL="0" indent="0">
              <a:buNone/>
            </a:pPr>
            <a:r>
              <a:rPr lang="fr-FR" sz="2000" b="0" dirty="0"/>
              <a:t>- En finançant l'association EPSA, pour nous aider ainsi à organiser des événements encore plus visibles, réguliers et inédits</a:t>
            </a:r>
          </a:p>
          <a:p>
            <a:pPr marL="0" indent="0">
              <a:buNone/>
            </a:pPr>
            <a:r>
              <a:rPr lang="fr-FR" sz="2000" b="0" dirty="0"/>
              <a:t>- En nous proposant des formations, un partage de votre savoir faire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Et surtout, construisez votre projet de communication sur mesure, en échangeant avec nous sur vos attentes et vos besoins !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75727BDE-A7EC-4091-AA4A-E38BC49B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7961-B1FC-401C-AA97-9072883335B1}" type="datetime1">
              <a:rPr lang="fr-FR" smtClean="0"/>
              <a:pPr/>
              <a:t>13/02/2018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872FCAE3-BA4E-4A6B-BBE5-A02FEAD6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xmlns="" id="{3C9D0687-03A9-4279-A91C-89DDF2F3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Futurs partenaires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02A108AA-3696-4A56-850B-6640D41BCB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635" y="4962525"/>
            <a:ext cx="5806454" cy="113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94994"/>
      </p:ext>
    </p:extLst>
  </p:cSld>
  <p:clrMapOvr>
    <a:masterClrMapping/>
  </p:clrMapOvr>
</p:sld>
</file>

<file path=ppt/theme/theme1.xml><?xml version="1.0" encoding="utf-8"?>
<a:theme xmlns:a="http://schemas.openxmlformats.org/drawingml/2006/main" name="EPSAC_Template_Rev2">
  <a:themeElements>
    <a:clrScheme name="EPSA Test">
      <a:dk1>
        <a:sysClr val="windowText" lastClr="000000"/>
      </a:dk1>
      <a:lt1>
        <a:sysClr val="window" lastClr="FFFFFF"/>
      </a:lt1>
      <a:dk2>
        <a:srgbClr val="595959"/>
      </a:dk2>
      <a:lt2>
        <a:srgbClr val="EEECE1"/>
      </a:lt2>
      <a:accent1>
        <a:srgbClr val="B10404"/>
      </a:accent1>
      <a:accent2>
        <a:srgbClr val="4D4D4D"/>
      </a:accent2>
      <a:accent3>
        <a:srgbClr val="E97B17"/>
      </a:accent3>
      <a:accent4>
        <a:srgbClr val="10AC23"/>
      </a:accent4>
      <a:accent5>
        <a:srgbClr val="0066CC"/>
      </a:accent5>
      <a:accent6>
        <a:srgbClr val="CC66FF"/>
      </a:accent6>
      <a:hlink>
        <a:srgbClr val="E97B17"/>
      </a:hlink>
      <a:folHlink>
        <a:srgbClr val="97440B"/>
      </a:folHlink>
    </a:clrScheme>
    <a:fontScheme name="EPSA-1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SAC_Template_Rev1" id="{9A653BCA-D757-4944-8907-790546B751EA}" vid="{7556FA4F-96A1-499D-BB09-6A61AFF9C7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EPSAC_Template_Rev2</Template>
  <TotalTime>294</TotalTime>
  <Words>276</Words>
  <Application>Microsoft Office PowerPoint</Application>
  <PresentationFormat>Affichage à l'écran (4:3)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Corbel</vt:lpstr>
      <vt:lpstr>EPSAC_Template_Rev2</vt:lpstr>
      <vt:lpstr>Dossier Partenaires</vt:lpstr>
      <vt:lpstr>Sommaire</vt:lpstr>
      <vt:lpstr>L'EPSA en quelques mots ...</vt:lpstr>
      <vt:lpstr>Quelques prototypes FS de l’EPSA</vt:lpstr>
      <vt:lpstr>La Compétition : Formula Student</vt:lpstr>
      <vt:lpstr>La Compétition : Formula Student</vt:lpstr>
      <vt:lpstr>Partenaires Actuels de l'EPSA</vt:lpstr>
      <vt:lpstr>Avantages Partenaires</vt:lpstr>
      <vt:lpstr>Futurs partenaires</vt:lpstr>
      <vt:lpstr>Evènements à venir</vt:lpstr>
      <vt:lpstr>Contact</vt:lpstr>
    </vt:vector>
  </TitlesOfParts>
  <Company>Volvo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Bauvir Laurent</dc:creator>
  <cp:lastModifiedBy>Paco TANCHON</cp:lastModifiedBy>
  <cp:revision>51</cp:revision>
  <dcterms:created xsi:type="dcterms:W3CDTF">2016-02-10T07:27:55Z</dcterms:created>
  <dcterms:modified xsi:type="dcterms:W3CDTF">2018-02-13T07:07:47Z</dcterms:modified>
</cp:coreProperties>
</file>