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05:41:51.062"/>
    </inkml:context>
    <inkml:brush xml:id="br0">
      <inkml:brushProperty name="width" value="0.07056" units="cm"/>
      <inkml:brushProperty name="height" value="0.07056" units="cm"/>
      <inkml:brushProperty name="color" value="#70AD47"/>
    </inkml:brush>
  </inkml:definitions>
  <inkml:trace contextRef="#ctx0" brushRef="#br0">42 1644 8027,'5'-22'0,"-2"2"0,-1-3 0,1-2 0,1-5 0,3-2 0,1-3 0,3-2 0,0-1 0,3-1 0,3-1 0,1 0 0,1 0 0,1 0 0,2 1 0,0 0 0,2 1 0,0 0 0,2 2 0,0 1 0,0 2 0,3 0 0,-1 1 0,0 1 0,-4 4 0,-2 3 0,-5 5 0,-1 1 0,1-1 0,-2 3 0,-4 2 0,-2 3 0,-2 3 0,-2 1 0,-2 1 0,0 2 0,0 0 0,-1 0 0,2 0 0,-1 1 0,1-1 0,0 0 0,1 0 0,-1 1 0,0-1 0,0 0 0,-1 0 0,1 0 0,0 1 0,1-1 0,0 0 0,2-1 0,-1 0 0,1-1 0,0 0 0,0 0 0,0 1 0,0 0 0,-1 1 0,-2 1 0,0 1 0,-1 0 0,0 0 0,1 0 0,-1 0 0,1-1 0,2-1 0,1-2 0,0 0 0,1 0 0,0 0 0,-1 0 0,0 0 0,0-1 0,0 1 0,1-2 0,1 1 0,1-2 0,1-1 0,1-1 0,2-1 0,0-1 0,0 2 0,0 0 0,-1 2 0,0-1 0,-1 1 0,0 2 0,-2 0 0,0 2 0,-1-1 0,-2 3 0,-1 0 0,-2 2 0,0 0 0,-1 0 0,-1 5 0,-1 0 0</inkml:trace>
  <inkml:trace contextRef="#ctx0" brushRef="#br0" timeOffset="1288">276 1452 8027,'7'-46'0,"0"8"0,1 3 0,4-1 0,4-11 0,4-11 0,6-9 0,5-9 0,7-3 0,6-5 0,6-1 0,5-1 0,3 2 0,4 4 0,-9 17 0,-8 12 0,-6 10 0,-7 6 0,-2 3 0,1-1 0,-7 10 0,-2 2 0,-5 5 0,0 1 0,-2 4 0</inkml:trace>
  <inkml:trace contextRef="#ctx0" brushRef="#br0" timeOffset="1871">239 1779 8027,'1'-35'0,"0"1"0,4-2 0,4-6 0,3-10 0,5-14 0,7-19 0,10-21 0,-12 47 0,1 0 0,4-4 0,2-1 0,6-7 0,2-1 0,1 3 0,1 1 0,4-3 0,0 4 0,-7 18 0,0 2 0,10-11 0,1 1 0,-7 11 0,0 2 0,1-1 0,-2 4 0,20-15 0,-12 14 0,0 0 0,-11 10 0,-7 7 0,1-1 0,-2 3 0,-7 6 0,-11 8 0,-8 9 0</inkml:trace>
  <inkml:trace contextRef="#ctx0" brushRef="#br0" timeOffset="2328">597 1763 8027,'-17'-47'0,"7"-2"0,17 10 0,8-16 0,9-24 0,7-3 0,7-10 0,-13 40 0,1 1 0,26-36 0,-21 38 0,2 1 0,28-26 0,-7 13 0,-4 10 0,-3 7 0,-6 9 0,-6 4 0,-8 10 0,-3 2 0,1 0 0,-4 3 0,-11 9 0,-1 0 0</inkml:trace>
  <inkml:trace contextRef="#ctx0" brushRef="#br0" timeOffset="2774">608 1793 8027,'-22'-44'0,"9"3"0,12 0 0,8-5 0,8-31 0,9-18 0,7-12 0,-12 49 0,2 0 0,2-2 0,1 2 0,20-39 0,1 15 0,1 5 0,-3 14 0,-1 5 0,-6 15 0,-7 12 0,3-2 0,-5 10 0,1-1 0,-7 10 0,-1 4 0</inkml:trace>
  <inkml:trace contextRef="#ctx0" brushRef="#br0" timeOffset="3247">541 1709 8027,'-21'-18'0,"7"-1"0,7-2 0,3-9 0,1-9 0,2-26 0,2-21 0,8-16 0,-1 47 0,1-1 0,2-3 0,1 0 0,3-3 0,1 0 0,1 3 0,2 0 0,0 6 0,1 0 0,1 0 0,0 2 0,19-28 0,6-9 0,-2 13 0,-7 15 0,-7 11 0,-7 12 0,-4 3 0,-2 5 0,2-4 0,-5 12 0,-3 4 0</inkml:trace>
  <inkml:trace contextRef="#ctx0" brushRef="#br0" timeOffset="3678">207 1642 8027,'-16'-20'0,"3"0"0,6-3 0,1-7 0,2-4 0,2-11 0,1-9 0,8-22 0,5-11 0,10-14 0,8 10 0,7 1 0,4 8 0,7-1 0,-1 17 0,-6 13 0,-6 10 0,-6 11 0,-4 5 0,0 0 0,3-5 0,-4 5 0,-2 0 0</inkml:trace>
  <inkml:trace contextRef="#ctx0" brushRef="#br0" timeOffset="4191">304 1770 8027,'-6'-46'0,"3"6"0,5 1 0,5-2 0,5-10 0,6-14 0,5-15 0,7-20 0,-12 46 0,2 0 0,1-3 0,2-1 0,1 0 0,1 0 0,2-2 0,1 1 0,-1 7 0,1 2 0,1-1 0,2 2 0,29-38 0,2 3 0,3 1 0,-8 19 0,-6 10 0,-2 6 0,-14 15 0,1-1 0,-2 3 0,-9 8 0,-4 5 0,1-1 0,1 1 0</inkml:trace>
  <inkml:trace contextRef="#ctx0" brushRef="#br0" timeOffset="4662">118 1865 8027,'-18'-30'0,"7"3"0,8-2 0,5-7 0,5-20 0,4-15 0,10-26 0,4-12 0,-8 50 0,2-2 0,1-1 0,2 0 0,4-2 0,3 0 0,3-2 0,2 1 0,2 2 0,1 0 0,1 4 0,1 2 0,-2 6 0,0 3 0,32-34 0,-8 22 0,-12 17 0,-1 2 0,-10 11 0,-6 5 0,-4 3 0,2-1 0,-6 7 0,-9 7 0,-5 5 0,-7 3 0,-3 1 0</inkml:trace>
  <inkml:trace contextRef="#ctx0" brushRef="#br0" timeOffset="5119">11 1823 8027,'-6'-42'0,"1"0"0,6 10 0,2-8 0,3-8 0,8-26 0,7-20 0,10-14 0,-12 51 0,1 1 0,5-3 0,2 1 0,3-2 0,2 1 0,1 3 0,2 3 0,-1 4 0,2 2 0,1-1 0,1 2 0,31-31 0,-10 16 0,-6 13 0,-3 5 0,-9 9 0,1 0 0,-13 13 0,3 0 0,-8 6 0,0-1 0,-2 0 0</inkml:trace>
  <inkml:trace contextRef="#ctx0" brushRef="#br0" timeOffset="5605">93 1695 8027,'20'-50'0,"0"1"0,6-4 0,2 0 0,4-4 0,9-9 0,11-13 0,11-9 0,-24 36 0,1 1 0,1 2 0,1 1 0,-2 6 0,1 1 0,2 0 0,0 2 0,28-17 0,6-2 0,-15 17 0,6-2 0,-10 12 0,-11 7 0,-10 9 0,-2 1 0,-6 4 0,-2 1 0,-3 4 0,-10 2 0,-2 3 0</inkml:trace>
  <inkml:trace contextRef="#ctx0" brushRef="#br0" timeOffset="6038">283 1837 8027,'9'-49'0,"5"-2"0,3 11 0,6-7 0,5-4 0,17-28 0,8-14 0,-22 41 0,1 1 0,2-1 0,0 2 0,26-31 0,-1 12 0,-2 7 0,-5 13 0,-3 3 0,-10 14 0,-8 8 0,3-1 0,0 3 0,2-2 0</inkml:trace>
  <inkml:trace contextRef="#ctx0" brushRef="#br0" timeOffset="6557">624 1730 8027,'9'-41'0,"3"4"0,7-11 0,4 0 0,7-7 0,6-5 0,9-12 0,3 0 0,-16 25 0,1 0 0,22-26 0,-20 29 0,1 0 0,28-28 0,-2 4 0,4 3 0,-11 12 0,-8 10 0,-6 9 0,-5 3 0,-6 8 0,1 0 0,-8 5 0,-2 5 0,-2 3 0,-3 5 0,-7 2 0,0 7 0,-6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05:43:29.939"/>
    </inkml:context>
    <inkml:brush xml:id="br0">
      <inkml:brushProperty name="width" value="0.07056" units="cm"/>
      <inkml:brushProperty name="height" value="0.07056" units="cm"/>
      <inkml:brushProperty name="color" value="#E71224"/>
    </inkml:brush>
  </inkml:definitions>
  <inkml:trace contextRef="#ctx0" brushRef="#br0">216 2068 8027,'0'-16'0,"1"-5"0,1 0 0,4-7 0,2-8 0,3-3 0,4-10 0,4-4 0,3-5 0,8-9 0,3-2 0,0 4 0,3 3 0,4-3 0,-3 10 0,-1 6 0,0 4 0,2-1 0,-2 7 0,-5 8 0,-1 4 0,-8 9 0,2-1 0,-4 5 0,-2 1 0,-4 3 0,-1 2 0,-5 4 0,-1 0 0,-3 4 0,-5 4 0,-3 4 0</inkml:trace>
  <inkml:trace contextRef="#ctx0" brushRef="#br0" timeOffset="895">500 2042 8027,'-6'-35'0,"3"1"0,4 0 0,3-7 0,3-13 0,4-2 0,4-23 0,3 2 0,6-10 0,3-1 0,6 1 0,8 0 0,4 3 0,7 3 0,-5 14 0,0 8 0,-5 6 0,0 2 0,-11 13 0,4-3 0,-7 8 0,0 3 0,-4 4 0,-3 4 0,-6 7 0,1 0 0,-5 4 0,0 0 0,-1 2 0,-1 1 0,-1 1 0,-1 2 0,0-1 0,-1 4 0,-2-2 0,0 3 0,1-1 0,1 1 0</inkml:trace>
  <inkml:trace contextRef="#ctx0" brushRef="#br0" timeOffset="1678">400 1924 8027,'-5'-23'0,"0"0"0,5 4 0,1-6 0,0-4 0,3-9 0,3-12 0,5-11 0,2-3 0,10-20 0,4 8 0,8-8 0,6 4 0,2 3 0,1 7 0,2-2 0,-7 15 0,-3 2 0,2-1 0,-7 11 0,1 3 0,-4 6 0,0 2 0,-4 7 0,1 0 0,-2 3 0,-1 4 0,-3 4 0,-1 0 0,-3 4 0,-1 1 0,-2 0 0,-3 4 0,-2 3 0,-2 0 0,0 1 0,0 0 0,0 0 0,1 1 0,0 0 0,0 1 0</inkml:trace>
  <inkml:trace contextRef="#ctx0" brushRef="#br0" timeOffset="2455">353 1905 8027,'-9'-23'0,"2"-1"0,7 2 0,1-5 0,2-8 0,3-12 0,3-16 0,3-7 0,3-13 0,2-4 0,3-4 0,6-12 0,2 2 0,-11 42 0,1 0 0,16-34 0,-13 40 0,1 1 0,21-32 0,7-2 0,-3 12 0,2 8 0,-8 16 0,5-3 0,-8 10 0,0 1 0,-3 3 0,-8 10 0,0 1 0,-3 2 0,-2 4 0,-3 2 0,-3 4 0,-2 2 0,-2 3 0,-1 0 0,-3 2 0,-1 3 0,-2 1 0,-1 2 0,-1 4 0,-1 4 0,-7 8 0,-3 7 0</inkml:trace>
  <inkml:trace contextRef="#ctx0" brushRef="#br0" timeOffset="3309">3 2126 8027,'-3'-42'0,"5"1"0,4 11 0,4-6 0,3-9 0,8-17 0,6-11 0,8-8 0,6 1 0,13-9 0,4 5 0,-20 36 0,0 1 0,30-25 0,-27 31 0,-1 1 0,33-25 0,-5 7 0,3 1 0,-8 9 0,0 4 0,1 0 0,-12 11 0,-7 5 0,-6 4 0,-5 5 0,-1 1 0,-7 4 0,-2 3 0,-3 1 0,-4 2 0,-5 2 0,-2 2 0,-2 1 0,-2 2 0,-4 1 0,-1 1 0</inkml:trace>
  <inkml:trace contextRef="#ctx0" brushRef="#br0" timeOffset="4022">425 2138 8027,'18'-29'0,"0"1"0,-6 5 0,4-5 0,5-6 0,7-12 0,9-16 0,5-4 0,10-11 0,2 0 0,4-2 0,3 2 0,5 0 0,-1 7 0,-3 8 0,4 0 0,-6 11 0,-6 8 0,-3 6 0,-1 2 0,-9 9 0,-3 4 0,-8 5 0,-1 2 0,-2 1 0,-9 6 0,-1 1 0,-3 2 0,-5 1 0,0 1 0,-4 1 0,-5-1 0,-2 1 0</inkml:trace>
  <inkml:trace contextRef="#ctx0" brushRef="#br0" timeOffset="4326">760 2015 8027,'-41'24'0,"14"-7"0,12-8 0,7-2 0,-1 1 0,0 1 0</inkml:trace>
  <inkml:trace contextRef="#ctx0" brushRef="#br0" timeOffset="9551">560 1803 8027,'-12'-50'0,"3"2"0,9 16 0,0-3 0,0-3 0,2-9 0,3-14 0,6-5 0,6-20 0,8 0 0,5-3 0,7 0 0,4-2 0,-1 14 0,1 3 0,-3 9 0,1 2 0,0 3 0,-7 12 0,-4 8 0,-1 3 0,-3 6 0,3-1 0,-2 3 0,-3 6 0,-4 6 0,0 2 0,-4 3 0,1 1 0,-1 1 0,-1 1 0,-1 2 0,-1 0 0,-1 1 0,-1 0 0,-1 1 0,-1 1 0,0 0 0,-1 1 0,1 0 0,-3 2 0,3 2 0,-1 2 0</inkml:trace>
  <inkml:trace contextRef="#ctx0" brushRef="#br0" timeOffset="10421">240 1892 8027,'-4'-37'0,"1"0"0,3 13 0,-1-15 0,0-12 0,2-12 0,3-17 0,8-10 0,8-16 0,7 1 0,-10 46 0,1-2 0,2 3 0,1 0 0,1-1 0,2 2 0,22-43 0,5 2 0,6 9 0,-24 40 0,1 2 0,32-37 0,-4 14 0,-2 5 0,-12 18 0,3-1 0,-12 13 0,1-1 0,-10 10 0,-2 2 0,-2 4 0,-2-1 0,-5 5 0,-5 5 0,-2 1 0,-4 3 0,-1 2 0,-4 5 0,-7 6 0,-3 4 0</inkml:trace>
  <inkml:trace contextRef="#ctx0" brushRef="#br0" timeOffset="20383">140 1632 8027,'-17'-39'0,"4"1"0,13 5 0,0-6 0,2-5 0,7-16 0,7-10 0,8-12 0,7-10 0,10-10 0,3 4 0,-18 45 0,1 2 0,24-35 0,3 2 0,1 7 0,3 2 0,-6 13 0,-6 8 0,-4 7 0,-5 7 0,0 0 0,-6 8 0,-6 7 0,-3 4 0,-4 5 0,-1 2 0,-4 3 0,-5 4 0,-3 2 0,1 3 0,-2 1 0,0 3 0,1 0 0</inkml:trace>
  <inkml:trace contextRef="#ctx0" brushRef="#br0" timeOffset="21422">42 1585 8027,'16'-47'0,"-1"7"0,1 4 0,5 1 0,4-2 0,5-4 0,11-11 0,7-8 0,20-16 0,-30 35 0,2 0 0,2-2 0,1 0 0,0 3 0,0 1 0,1 0 0,0 2 0,39-32 0,-38 33 0,1 1 0,39-24 0,-9 7 0,-1 4 0,-19 15 0,-1 2 0,-4 2 0,-4 5 0,-9 4 0,-6 5 0,-3 3 0,-6 2 0,-5 3 0,-4 1 0,-6 4 0,-4 1 0,-10 9 0,-4 4 0</inkml:trace>
  <inkml:trace contextRef="#ctx0" brushRef="#br0" timeOffset="22468">743 1648 8027,'3'14'0,"-1"-1"0,8 2 0,1 1 0</inkml:trace>
  <inkml:trace contextRef="#ctx0" brushRef="#br0" timeOffset="22908">971 1822 8027,'19'-67'0,"-1"7"0,-14 31 0,3-5 0,4-8 0,7-16 0,6-12 0,4-7 0,4 1 0,6-4 0,3-2 0,1-2 0,3-1 0,-6 11 0,0 3 0,-4 7 0,-1 2 0,-5 10 0,-9 18 0,-2 1 0,1 0 0,-5 9 0,-2 3 0,-3 5 0,-3 5 0,0 5 0,-5 8 0,2 3 0,-6 7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30T05:44:49.036"/>
    </inkml:context>
    <inkml:brush xml:id="br0">
      <inkml:brushProperty name="width" value="0.07056" units="cm"/>
      <inkml:brushProperty name="height" value="0.07056" units="cm"/>
      <inkml:brushProperty name="color" value="#00A0D7"/>
    </inkml:brush>
  </inkml:definitions>
  <inkml:trace contextRef="#ctx0" brushRef="#br0">95 1967 8027,'-9'-20'0,"2"-4"0,8 0 0,3-7 0,3-7 0,5-14 0,6-16 0,4-3 0,8-12 0,3 9 0,2 5 0,6-4 0,0 8 0,-4 8 0,1 2 0,-3 8 0,1-3 0,-3 6 0,-2 5 0,-2 5 0,-2 2 0,0 4 0,-4 5 0,0 3 0,-2 1 0,0 1 0,-1 0 0,-4 4 0,-1 2 0,-1 1 0,-4 3 0,-3 2 0,-1 2 0,-2 0 0,2 2 0,0 0 0,0 0 0,3 0 0,-1 1 0</inkml:trace>
  <inkml:trace contextRef="#ctx0" brushRef="#br0" timeOffset="641">327 1935 8027,'11'-18'0,"-1"-3"0,3-13 0,4-7 0,6-17 0,5-7 0,5-8 0,4-4 0,7-4 0,6-5 0,7-1 0,6-2 0,2 4 0,-1 7 0,-6 11 0,-7 10 0,-10 12 0,-6 8 0,2-4 0,-11 13 0,1 1 0,-6 6 0,0 2 0,-4 4 0,-7 6 0,-1 2 0,-3 3 0,-1 3 0,-1 1 0,-2 7 0,-2 3 0</inkml:trace>
  <inkml:trace contextRef="#ctx0" brushRef="#br0" timeOffset="1272">402 1958 8027,'0'-42'0,"3"4"0,2 1 0,4-4 0,3-4 0,3-5 0,5-16 0,4-11 0,8-9 0,5-7 0,6 0 0,6-2 0,4 8 0,0 9 0,5 1 0,-6 12 0,-6 13 0,-5 8 0,-2 3 0,-5 8 0,-4 3 0,-2 1 0,-9 10 0,-3 4 0,-2 2 0,-5 3 0,-2 5 0,-3 2 0,1 5 0,-3 2 0</inkml:trace>
  <inkml:trace contextRef="#ctx0" brushRef="#br0" timeOffset="1920">413 1879 8027,'-13'-31'0,"3"-2"0,10 4 0,4-14 0,2-10 0,7-14 0,5-12 0,7-7 0,6-6 0,5-2 0,9-2 0,4 5 0,6 3 0,-7 20 0,-2 11 0,-3 5 0,-4 8 0,-1 1 0,1 4 0,-9 11 0,-2 4 0,-4 5 0,-2 3 0,-5 6 0,-1 0 0,-2 2 0,-3 3 0,-3 1 0,-1 3 0,-1-1 0,-2 2 0,0 0 0,-1 0 0</inkml:trace>
  <inkml:trace contextRef="#ctx0" brushRef="#br0" timeOffset="2623">392 1965 8027,'-12'-26'0,"1"-7"0,11 3 0,1-13 0,1-13 0,7-10 0,7-16 0,6-7 0,8-5 0,5-3 0,6 0 0,5-1 0,3 6 0,5 3 0,-7 20 0,-5 12 0,2 2 0,-1 4 0,2 2 0,-2 5 0,-8 11 0,-5 7 0,-5 6 0,-1 2 0,3-1 0,-5 6 0,1 0 0,-5 4 0,-1 1 0,-2 2 0,0-1 0,-2 1 0,0 0 0,-1 0 0,-3 1 0,0 1 0,-4 2 0,0 3 0,-6 5 0,-2 5 0</inkml:trace>
  <inkml:trace contextRef="#ctx0" brushRef="#br0" timeOffset="5550">202 1800 8027,'1'-40'0,"0"4"0,4 1 0,3-1 0,3-8 0,3-3 0,6-16 0,7-9 0,6-10 0,6-9 0,-14 39 0,1-2 0,1-2 0,2 0 0,-2 5 0,0 2 0,25-40 0,-1 10 0,2 1 0,1 5 0,-12 20 0,4-2 0,-12 14 0,-1 2 0,-8 12 0,1-1 0,-5 8 0,0 0 0,-4 5 0,-4 4 0,-2 4 0,-4 4 0,0 1 0,-2 3 0,0 0 0</inkml:trace>
  <inkml:trace contextRef="#ctx0" brushRef="#br0" timeOffset="6293">2 1659 8027,'-1'-46'0,"0"-1"0,3-3 0,2 1 0,3-5 0,6-2 0,2-4 0,7-16 0,6-10 0,8-17 0,3 0 0,-14 44 0,2 0 0,21-31 0,-19 39 0,1 0 0,27-31 0,5-2 0,4 2 0,-9 15 0,-2 6 0,-12 17 0,3 2 0,-6 7 0,-2 2 0,-10 13 0,3-3 0,-11 9 0,3 0 0,-6 4 0,-4 6 0,-4 1 0,-4 5 0,-2 1 0</inkml:trace>
  <inkml:trace contextRef="#ctx0" brushRef="#br0" timeOffset="8723">854 1617 8027,'-22'-61'0,"3"10"0,0-2 0,4 4 0,4 2 0,1 0 0,3-2 0,2-3 0,1-7 0,1-6 0,3-11 0,4 0 0,4 0 0,7 3 0,7 1 0,3 8 0,1 8 0,3-2 0,-2 10 0,1 1 0,-2 8 0,1 1 0,-5 8 0,-3 6 0,-2 2 0,-1 2 0,-1 1 0,-1 2 0,-1 0 0,-4 6 0,-2 0 0,0 2 0,-3 3 0,3 1 0,-4 6 0,1 1 0</inkml:trace>
  <inkml:trace contextRef="#ctx0" brushRef="#br0" timeOffset="9707">666 2000 8027,'21'-45'0,"1"6"0,0-10 0,4 4 0,4 0 0,2-1 0,3 1 0,10-12 0,7-3 0,6-5 0,6 0 0,-7 11 0,2 3 0,-5 6 0,1 0 0,-3 3 0,-13 13 0,3-3 0,-7 7 0,-6 5 0,-4 3 0,-5 4 0,-1 0 0,-3 4 0,-5 1 0,-1 5 0,-4 2 0,1 1 0</inkml:trace>
  <inkml:trace contextRef="#ctx0" brushRef="#br0" timeOffset="10770">947 1898 8027,'0'-49'0,"0"3"0,7 1 0,4-3 0,4-1 0,2-3 0,3-5 0,4-13 0,-1 9 0,7-17 0,-2 8 0,4-2 0,-1 5 0,-3 9 0,-1 0 0,-4 9 0,-3 8 0,-1 2 0,-2 7 0,-1 2 0,0 2 0,-5 9 0,0 2 0,-2 3 0,-2 5 0,-1 3 0,0 3 0,0 2 0</inkml:trace>
  <inkml:trace contextRef="#ctx0" brushRef="#br0" timeOffset="12003">125 1763 8027,'2'-55'0,"0"3"0,0 14 0,4-3 0,2-4 0,3-15 0,3-8 0,4-10 0,6-7 0,4-6 0,7-2 0,4-1 0,5 1 0,-4 15 0,3 6 0,-7 16 0,2-1 0,-7 16 0,-2 3 0,-5 7 0,0 2 0,-6 8 0,-3 2 0,-2 6 0,-4 3 0,-1 3 0,0 0 0,2 0 0</inkml:trace>
  <inkml:trace contextRef="#ctx0" brushRef="#br0" timeOffset="13185">613 1805 8027,'2'-35'0,"4"-6"0,5-3 0,8-4 0,4-2 0,4-2 0,2-2 0,11-11 0,8-6 0,8-5 0,5 0 0,0 5 0,-3 11 0,1 2 0,-11 16 0,6-5 0,-7 10 0,-7 5 0,-4 5 0,-10 7 0,-1 1 0,-2 3 0,-6 3 0,-2 0 0,-3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783D-A6E8-9347-BD8B-E69A54722BCF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9C79-6BCF-0349-B63F-E6D156B6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80C5A7D-FAC7-1A47-BCA4-DC5E3313186F}"/>
              </a:ext>
            </a:extLst>
          </p:cNvPr>
          <p:cNvGrpSpPr/>
          <p:nvPr/>
        </p:nvGrpSpPr>
        <p:grpSpPr>
          <a:xfrm>
            <a:off x="477366" y="7505217"/>
            <a:ext cx="755120" cy="1436760"/>
            <a:chOff x="952047" y="1241937"/>
            <a:chExt cx="671218" cy="12771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456CC99-059C-084F-BA09-DEEE6C2E0972}"/>
                </a:ext>
              </a:extLst>
            </p:cNvPr>
            <p:cNvGrpSpPr/>
            <p:nvPr/>
          </p:nvGrpSpPr>
          <p:grpSpPr>
            <a:xfrm>
              <a:off x="952047" y="1241937"/>
              <a:ext cx="671218" cy="1277120"/>
              <a:chOff x="2307772" y="1328057"/>
              <a:chExt cx="671218" cy="127712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08863B3-71E1-9549-BCB3-85B7EA66232B}"/>
                  </a:ext>
                </a:extLst>
              </p:cNvPr>
              <p:cNvSpPr/>
              <p:nvPr/>
            </p:nvSpPr>
            <p:spPr>
              <a:xfrm>
                <a:off x="2307772" y="1328057"/>
                <a:ext cx="671218" cy="127712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742027B-D684-A04F-90D3-46BC6338F50D}"/>
                  </a:ext>
                </a:extLst>
              </p:cNvPr>
              <p:cNvSpPr/>
              <p:nvPr/>
            </p:nvSpPr>
            <p:spPr>
              <a:xfrm>
                <a:off x="2329132" y="1437736"/>
                <a:ext cx="626853" cy="1040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B586CC1-A84B-D44E-AE72-329CD6185AAB}"/>
                  </a:ext>
                </a:extLst>
              </p:cNvPr>
              <p:cNvSpPr/>
              <p:nvPr/>
            </p:nvSpPr>
            <p:spPr>
              <a:xfrm>
                <a:off x="2536195" y="2519057"/>
                <a:ext cx="212725" cy="4571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F3F1C8-148B-514D-AAB5-28ECC6DDD855}"/>
                    </a:ext>
                  </a:extLst>
                </p14:cNvPr>
                <p14:cNvContentPartPr/>
                <p14:nvPr/>
              </p14:nvContentPartPr>
              <p14:xfrm>
                <a:off x="1035552" y="1603537"/>
                <a:ext cx="502560" cy="596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F3F1C8-148B-514D-AAB5-28ECC6DDD8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4348" y="1592335"/>
                  <a:ext cx="524967" cy="6192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3ECDADB-EF95-3C44-B1DC-045F9AEE5EE5}"/>
              </a:ext>
            </a:extLst>
          </p:cNvPr>
          <p:cNvGrpSpPr/>
          <p:nvPr/>
        </p:nvGrpSpPr>
        <p:grpSpPr>
          <a:xfrm>
            <a:off x="10893436" y="1138289"/>
            <a:ext cx="755120" cy="1436760"/>
            <a:chOff x="2043119" y="1241937"/>
            <a:chExt cx="671218" cy="12771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80826E-DB28-9946-BA16-CD8AC4CBFE49}"/>
                </a:ext>
              </a:extLst>
            </p:cNvPr>
            <p:cNvGrpSpPr/>
            <p:nvPr/>
          </p:nvGrpSpPr>
          <p:grpSpPr>
            <a:xfrm>
              <a:off x="2043119" y="1241937"/>
              <a:ext cx="671218" cy="1277120"/>
              <a:chOff x="2307772" y="1328057"/>
              <a:chExt cx="671218" cy="1277120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78385C3E-667A-864D-9016-D91FB3E0E190}"/>
                  </a:ext>
                </a:extLst>
              </p:cNvPr>
              <p:cNvSpPr/>
              <p:nvPr/>
            </p:nvSpPr>
            <p:spPr>
              <a:xfrm>
                <a:off x="2307772" y="1328057"/>
                <a:ext cx="671218" cy="127712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8E90C3-4A28-9349-B52C-A5C4B8AA6DBB}"/>
                  </a:ext>
                </a:extLst>
              </p:cNvPr>
              <p:cNvSpPr/>
              <p:nvPr/>
            </p:nvSpPr>
            <p:spPr>
              <a:xfrm>
                <a:off x="2329132" y="1437736"/>
                <a:ext cx="626853" cy="1040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FF2A5A6-8BC5-B346-A46F-632B00D7B369}"/>
                  </a:ext>
                </a:extLst>
              </p:cNvPr>
              <p:cNvSpPr/>
              <p:nvPr/>
            </p:nvSpPr>
            <p:spPr>
              <a:xfrm>
                <a:off x="2536195" y="2519057"/>
                <a:ext cx="212725" cy="4571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6E75F75-3950-B946-840B-6751763A2AAD}"/>
                    </a:ext>
                  </a:extLst>
                </p14:cNvPr>
                <p14:cNvContentPartPr/>
                <p14:nvPr/>
              </p14:nvContentPartPr>
              <p14:xfrm>
                <a:off x="2145782" y="1559797"/>
                <a:ext cx="506520" cy="684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6E75F75-3950-B946-840B-6751763A2A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4576" y="1548599"/>
                  <a:ext cx="528932" cy="70643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09EFE7-33B3-7E4B-B566-51BB41DFB0F0}"/>
              </a:ext>
            </a:extLst>
          </p:cNvPr>
          <p:cNvGrpSpPr/>
          <p:nvPr/>
        </p:nvGrpSpPr>
        <p:grpSpPr>
          <a:xfrm>
            <a:off x="499406" y="1185656"/>
            <a:ext cx="755120" cy="1436760"/>
            <a:chOff x="3142797" y="1263417"/>
            <a:chExt cx="671218" cy="127712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D73541-EFC1-C540-897A-979FDCA7B9FA}"/>
                </a:ext>
              </a:extLst>
            </p:cNvPr>
            <p:cNvGrpSpPr/>
            <p:nvPr/>
          </p:nvGrpSpPr>
          <p:grpSpPr>
            <a:xfrm>
              <a:off x="3142797" y="1263417"/>
              <a:ext cx="671218" cy="1277120"/>
              <a:chOff x="2307772" y="1328057"/>
              <a:chExt cx="671218" cy="1277120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E5C8274-E48B-BD42-BC12-B4681A6BA3FC}"/>
                  </a:ext>
                </a:extLst>
              </p:cNvPr>
              <p:cNvSpPr/>
              <p:nvPr/>
            </p:nvSpPr>
            <p:spPr>
              <a:xfrm>
                <a:off x="2307772" y="1328057"/>
                <a:ext cx="671218" cy="127712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51F3DD-9670-834D-A4B8-E544330A0676}"/>
                  </a:ext>
                </a:extLst>
              </p:cNvPr>
              <p:cNvSpPr/>
              <p:nvPr/>
            </p:nvSpPr>
            <p:spPr>
              <a:xfrm>
                <a:off x="2329132" y="1437736"/>
                <a:ext cx="626853" cy="1040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02EBB1D-0A1A-5D40-BB49-3C7A9499BB91}"/>
                  </a:ext>
                </a:extLst>
              </p:cNvPr>
              <p:cNvSpPr/>
              <p:nvPr/>
            </p:nvSpPr>
            <p:spPr>
              <a:xfrm>
                <a:off x="2536195" y="2519057"/>
                <a:ext cx="212725" cy="4571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3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E14849-0842-0C49-A838-34D02C7C2930}"/>
                    </a:ext>
                  </a:extLst>
                </p14:cNvPr>
                <p14:cNvContentPartPr/>
                <p14:nvPr/>
              </p14:nvContentPartPr>
              <p14:xfrm>
                <a:off x="3236950" y="1586485"/>
                <a:ext cx="515160" cy="64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E14849-0842-0C49-A838-34D02C7C29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5751" y="1575284"/>
                  <a:ext cx="537238" cy="66248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13FA24-F7E9-B944-B8DF-CF72220F44CB}"/>
              </a:ext>
            </a:extLst>
          </p:cNvPr>
          <p:cNvSpPr/>
          <p:nvPr/>
        </p:nvSpPr>
        <p:spPr>
          <a:xfrm>
            <a:off x="2784168" y="3954687"/>
            <a:ext cx="10623462" cy="4335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3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22660FD-0562-0541-B43E-3FAF7F3C2C99}"/>
              </a:ext>
            </a:extLst>
          </p:cNvPr>
          <p:cNvGrpSpPr/>
          <p:nvPr/>
        </p:nvGrpSpPr>
        <p:grpSpPr>
          <a:xfrm>
            <a:off x="3855885" y="655587"/>
            <a:ext cx="5985800" cy="2373923"/>
            <a:chOff x="2246894" y="1597179"/>
            <a:chExt cx="5985800" cy="237392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52A84B-A5AF-564A-884C-7189EB9EC997}"/>
                </a:ext>
              </a:extLst>
            </p:cNvPr>
            <p:cNvSpPr/>
            <p:nvPr/>
          </p:nvSpPr>
          <p:spPr>
            <a:xfrm>
              <a:off x="2246894" y="1597179"/>
              <a:ext cx="5985800" cy="2373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7136E22-A1F9-2B49-883A-CECCE9857D3F}"/>
                </a:ext>
              </a:extLst>
            </p:cNvPr>
            <p:cNvSpPr/>
            <p:nvPr/>
          </p:nvSpPr>
          <p:spPr>
            <a:xfrm>
              <a:off x="5958672" y="2181803"/>
              <a:ext cx="2098650" cy="1305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355EAC2-46E8-3249-AFF9-EEC35FA72F80}"/>
                </a:ext>
              </a:extLst>
            </p:cNvPr>
            <p:cNvCxnSpPr>
              <a:cxnSpLocks/>
            </p:cNvCxnSpPr>
            <p:nvPr/>
          </p:nvCxnSpPr>
          <p:spPr>
            <a:xfrm>
              <a:off x="4560399" y="2601490"/>
              <a:ext cx="13982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BEBF6BB-A097-6341-9637-7D9E111AF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0399" y="3001463"/>
              <a:ext cx="13756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A3B1424-8611-0840-85B8-BC425F6D9AE8}"/>
                </a:ext>
              </a:extLst>
            </p:cNvPr>
            <p:cNvSpPr txBox="1"/>
            <p:nvPr/>
          </p:nvSpPr>
          <p:spPr>
            <a:xfrm>
              <a:off x="2790740" y="2561047"/>
              <a:ext cx="1485823" cy="4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5476ADD-9766-FA48-92E0-00E46288695F}"/>
                </a:ext>
              </a:extLst>
            </p:cNvPr>
            <p:cNvSpPr txBox="1"/>
            <p:nvPr/>
          </p:nvSpPr>
          <p:spPr>
            <a:xfrm>
              <a:off x="6084580" y="2601490"/>
              <a:ext cx="1965943" cy="4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F61AEC-75EA-D645-93AC-332A98DCB2E9}"/>
                </a:ext>
              </a:extLst>
            </p:cNvPr>
            <p:cNvSpPr txBox="1"/>
            <p:nvPr/>
          </p:nvSpPr>
          <p:spPr>
            <a:xfrm>
              <a:off x="3985929" y="1609921"/>
              <a:ext cx="2098651" cy="507831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GAN Module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F2688A8-DCE2-D14F-A9D6-72F9B714BAD0}"/>
                </a:ext>
              </a:extLst>
            </p:cNvPr>
            <p:cNvSpPr/>
            <p:nvPr/>
          </p:nvSpPr>
          <p:spPr>
            <a:xfrm>
              <a:off x="2484327" y="2154104"/>
              <a:ext cx="2098650" cy="1305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297F59-CDD0-5C42-B38D-6D5223478BF7}"/>
              </a:ext>
            </a:extLst>
          </p:cNvPr>
          <p:cNvGrpSpPr/>
          <p:nvPr/>
        </p:nvGrpSpPr>
        <p:grpSpPr>
          <a:xfrm>
            <a:off x="3136763" y="5254983"/>
            <a:ext cx="3701984" cy="2391699"/>
            <a:chOff x="2484327" y="5439966"/>
            <a:chExt cx="3701984" cy="239169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C91A99E-4F61-1A44-B545-416EECD81FB3}"/>
                </a:ext>
              </a:extLst>
            </p:cNvPr>
            <p:cNvSpPr/>
            <p:nvPr/>
          </p:nvSpPr>
          <p:spPr>
            <a:xfrm>
              <a:off x="2484327" y="5439966"/>
              <a:ext cx="3701984" cy="2391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C02EC60-D855-914C-94BA-EDC4F1A3FC2C}"/>
                </a:ext>
              </a:extLst>
            </p:cNvPr>
            <p:cNvGrpSpPr/>
            <p:nvPr/>
          </p:nvGrpSpPr>
          <p:grpSpPr>
            <a:xfrm>
              <a:off x="2833377" y="6186310"/>
              <a:ext cx="1251141" cy="1016000"/>
              <a:chOff x="3025422" y="6186311"/>
              <a:chExt cx="1251141" cy="1016000"/>
            </a:xfrm>
          </p:grpSpPr>
          <p:sp>
            <p:nvSpPr>
              <p:cNvPr id="123" name="Terminator 122">
                <a:extLst>
                  <a:ext uri="{FF2B5EF4-FFF2-40B4-BE49-F238E27FC236}">
                    <a16:creationId xmlns:a16="http://schemas.microsoft.com/office/drawing/2014/main" id="{303376D3-68AE-9645-80AD-05DAD5878AE6}"/>
                  </a:ext>
                </a:extLst>
              </p:cNvPr>
              <p:cNvSpPr/>
              <p:nvPr/>
            </p:nvSpPr>
            <p:spPr>
              <a:xfrm>
                <a:off x="3025422" y="6186311"/>
                <a:ext cx="1251141" cy="1016000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7C3E57F-3CB6-F446-B8D6-45A0FDF0DB54}"/>
                  </a:ext>
                </a:extLst>
              </p:cNvPr>
              <p:cNvSpPr txBox="1"/>
              <p:nvPr/>
            </p:nvSpPr>
            <p:spPr>
              <a:xfrm>
                <a:off x="3161018" y="6371145"/>
                <a:ext cx="10293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8A994DA-8542-754B-9A0A-F810AE51D799}"/>
                </a:ext>
              </a:extLst>
            </p:cNvPr>
            <p:cNvGrpSpPr/>
            <p:nvPr/>
          </p:nvGrpSpPr>
          <p:grpSpPr>
            <a:xfrm>
              <a:off x="4560399" y="6186310"/>
              <a:ext cx="1251141" cy="1016000"/>
              <a:chOff x="5041697" y="6186311"/>
              <a:chExt cx="1251141" cy="1016000"/>
            </a:xfrm>
          </p:grpSpPr>
          <p:sp>
            <p:nvSpPr>
              <p:cNvPr id="124" name="Terminator 123">
                <a:extLst>
                  <a:ext uri="{FF2B5EF4-FFF2-40B4-BE49-F238E27FC236}">
                    <a16:creationId xmlns:a16="http://schemas.microsoft.com/office/drawing/2014/main" id="{37F9AFF6-824D-0840-B005-F5B38A25D2D6}"/>
                  </a:ext>
                </a:extLst>
              </p:cNvPr>
              <p:cNvSpPr/>
              <p:nvPr/>
            </p:nvSpPr>
            <p:spPr>
              <a:xfrm>
                <a:off x="5041697" y="6186311"/>
                <a:ext cx="1251141" cy="1016000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9F06DC7-2123-8F4C-84A8-37A27C51F286}"/>
                  </a:ext>
                </a:extLst>
              </p:cNvPr>
              <p:cNvSpPr txBox="1"/>
              <p:nvPr/>
            </p:nvSpPr>
            <p:spPr>
              <a:xfrm>
                <a:off x="5249296" y="6509644"/>
                <a:ext cx="89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Verifier</a:t>
                </a: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4279CF-27FC-A740-92B9-0CBBF556BAA3}"/>
              </a:ext>
            </a:extLst>
          </p:cNvPr>
          <p:cNvGrpSpPr/>
          <p:nvPr/>
        </p:nvGrpSpPr>
        <p:grpSpPr>
          <a:xfrm>
            <a:off x="9175803" y="5249069"/>
            <a:ext cx="3701984" cy="2391699"/>
            <a:chOff x="2484327" y="5439966"/>
            <a:chExt cx="3701984" cy="239169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0F8CBEB-E83C-7B4F-B855-4A8EE457382A}"/>
                </a:ext>
              </a:extLst>
            </p:cNvPr>
            <p:cNvSpPr/>
            <p:nvPr/>
          </p:nvSpPr>
          <p:spPr>
            <a:xfrm>
              <a:off x="2484327" y="5439966"/>
              <a:ext cx="3701984" cy="2391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28A2233-7119-9F4A-A103-CDEDCD8F4BD0}"/>
                </a:ext>
              </a:extLst>
            </p:cNvPr>
            <p:cNvGrpSpPr/>
            <p:nvPr/>
          </p:nvGrpSpPr>
          <p:grpSpPr>
            <a:xfrm>
              <a:off x="2833377" y="6186310"/>
              <a:ext cx="1251141" cy="1016000"/>
              <a:chOff x="3025422" y="6186311"/>
              <a:chExt cx="1251141" cy="1016000"/>
            </a:xfrm>
          </p:grpSpPr>
          <p:sp>
            <p:nvSpPr>
              <p:cNvPr id="136" name="Terminator 135">
                <a:extLst>
                  <a:ext uri="{FF2B5EF4-FFF2-40B4-BE49-F238E27FC236}">
                    <a16:creationId xmlns:a16="http://schemas.microsoft.com/office/drawing/2014/main" id="{4BB809FC-2810-7341-B1CC-EBD3D368787F}"/>
                  </a:ext>
                </a:extLst>
              </p:cNvPr>
              <p:cNvSpPr/>
              <p:nvPr/>
            </p:nvSpPr>
            <p:spPr>
              <a:xfrm>
                <a:off x="3025422" y="6186311"/>
                <a:ext cx="1251141" cy="1016000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5F74369-D6C3-184E-AE74-46369EC8AD07}"/>
                  </a:ext>
                </a:extLst>
              </p:cNvPr>
              <p:cNvSpPr txBox="1"/>
              <p:nvPr/>
            </p:nvSpPr>
            <p:spPr>
              <a:xfrm>
                <a:off x="3161018" y="6371145"/>
                <a:ext cx="10293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EBDBF2-43EF-3844-95CA-BDB4C80A1DDA}"/>
                </a:ext>
              </a:extLst>
            </p:cNvPr>
            <p:cNvGrpSpPr/>
            <p:nvPr/>
          </p:nvGrpSpPr>
          <p:grpSpPr>
            <a:xfrm>
              <a:off x="4560399" y="6186310"/>
              <a:ext cx="1251141" cy="1016000"/>
              <a:chOff x="5041697" y="6186311"/>
              <a:chExt cx="1251141" cy="1016000"/>
            </a:xfrm>
          </p:grpSpPr>
          <p:sp>
            <p:nvSpPr>
              <p:cNvPr id="134" name="Terminator 133">
                <a:extLst>
                  <a:ext uri="{FF2B5EF4-FFF2-40B4-BE49-F238E27FC236}">
                    <a16:creationId xmlns:a16="http://schemas.microsoft.com/office/drawing/2014/main" id="{E930A08E-746A-1F46-B199-BD45DDA80AB5}"/>
                  </a:ext>
                </a:extLst>
              </p:cNvPr>
              <p:cNvSpPr/>
              <p:nvPr/>
            </p:nvSpPr>
            <p:spPr>
              <a:xfrm>
                <a:off x="5041697" y="6186311"/>
                <a:ext cx="1251141" cy="1016000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A3E9E6-63F7-8A40-8387-9CFB468F653D}"/>
                  </a:ext>
                </a:extLst>
              </p:cNvPr>
              <p:cNvSpPr txBox="1"/>
              <p:nvPr/>
            </p:nvSpPr>
            <p:spPr>
              <a:xfrm>
                <a:off x="5249296" y="6509644"/>
                <a:ext cx="89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Verifier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E780EDD-C278-6649-82AA-F84CB707841E}"/>
              </a:ext>
            </a:extLst>
          </p:cNvPr>
          <p:cNvGrpSpPr/>
          <p:nvPr/>
        </p:nvGrpSpPr>
        <p:grpSpPr>
          <a:xfrm>
            <a:off x="7233590" y="5904249"/>
            <a:ext cx="1374694" cy="1230489"/>
            <a:chOff x="6629494" y="6020569"/>
            <a:chExt cx="1374694" cy="1230489"/>
          </a:xfrm>
        </p:grpSpPr>
        <p:sp>
          <p:nvSpPr>
            <p:cNvPr id="138" name="Decision 137">
              <a:extLst>
                <a:ext uri="{FF2B5EF4-FFF2-40B4-BE49-F238E27FC236}">
                  <a16:creationId xmlns:a16="http://schemas.microsoft.com/office/drawing/2014/main" id="{A949AB4C-A281-304D-B63F-930E681FC981}"/>
                </a:ext>
              </a:extLst>
            </p:cNvPr>
            <p:cNvSpPr/>
            <p:nvPr/>
          </p:nvSpPr>
          <p:spPr>
            <a:xfrm>
              <a:off x="6629494" y="6020569"/>
              <a:ext cx="1374694" cy="123048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19D389C-29AA-1F40-8D34-B1686C19209F}"/>
                </a:ext>
              </a:extLst>
            </p:cNvPr>
            <p:cNvSpPr txBox="1"/>
            <p:nvPr/>
          </p:nvSpPr>
          <p:spPr>
            <a:xfrm>
              <a:off x="6784079" y="6451147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Genuine?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9D32761-F701-2E47-80CC-1852658FC225}"/>
              </a:ext>
            </a:extLst>
          </p:cNvPr>
          <p:cNvGrpSpPr/>
          <p:nvPr/>
        </p:nvGrpSpPr>
        <p:grpSpPr>
          <a:xfrm>
            <a:off x="14001535" y="5889474"/>
            <a:ext cx="1374694" cy="1230489"/>
            <a:chOff x="6629494" y="6020569"/>
            <a:chExt cx="1374694" cy="1230489"/>
          </a:xfrm>
        </p:grpSpPr>
        <p:sp>
          <p:nvSpPr>
            <p:cNvPr id="142" name="Decision 141">
              <a:extLst>
                <a:ext uri="{FF2B5EF4-FFF2-40B4-BE49-F238E27FC236}">
                  <a16:creationId xmlns:a16="http://schemas.microsoft.com/office/drawing/2014/main" id="{95023043-21BD-6F41-AB41-A66DEB375120}"/>
                </a:ext>
              </a:extLst>
            </p:cNvPr>
            <p:cNvSpPr/>
            <p:nvPr/>
          </p:nvSpPr>
          <p:spPr>
            <a:xfrm>
              <a:off x="6629494" y="6020569"/>
              <a:ext cx="1374694" cy="123048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761B523-F3B0-7F44-817F-0C223F70E4A3}"/>
                </a:ext>
              </a:extLst>
            </p:cNvPr>
            <p:cNvSpPr txBox="1"/>
            <p:nvPr/>
          </p:nvSpPr>
          <p:spPr>
            <a:xfrm>
              <a:off x="6961615" y="646135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Real?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93E024B-B389-4B46-9D4F-03BFD9EB7BE8}"/>
              </a:ext>
            </a:extLst>
          </p:cNvPr>
          <p:cNvGrpSpPr/>
          <p:nvPr/>
        </p:nvGrpSpPr>
        <p:grpSpPr>
          <a:xfrm>
            <a:off x="16711724" y="3928997"/>
            <a:ext cx="1196623" cy="1016000"/>
            <a:chOff x="16628533" y="5327895"/>
            <a:chExt cx="1196623" cy="1016000"/>
          </a:xfrm>
        </p:grpSpPr>
        <p:sp>
          <p:nvSpPr>
            <p:cNvPr id="144" name="Alternate Process 143">
              <a:extLst>
                <a:ext uri="{FF2B5EF4-FFF2-40B4-BE49-F238E27FC236}">
                  <a16:creationId xmlns:a16="http://schemas.microsoft.com/office/drawing/2014/main" id="{31C2EF5A-CDB8-2644-A5B8-ECDA09D9198B}"/>
                </a:ext>
              </a:extLst>
            </p:cNvPr>
            <p:cNvSpPr/>
            <p:nvPr/>
          </p:nvSpPr>
          <p:spPr>
            <a:xfrm>
              <a:off x="16628533" y="5327895"/>
              <a:ext cx="1196623" cy="10160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ADCE31D-7669-E440-8347-313221B1CA19}"/>
                </a:ext>
              </a:extLst>
            </p:cNvPr>
            <p:cNvSpPr txBox="1"/>
            <p:nvPr/>
          </p:nvSpPr>
          <p:spPr>
            <a:xfrm>
              <a:off x="16813621" y="565987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Accept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9CC1DE5-78E6-DC47-893D-7D402FD0CB72}"/>
              </a:ext>
            </a:extLst>
          </p:cNvPr>
          <p:cNvGrpSpPr/>
          <p:nvPr/>
        </p:nvGrpSpPr>
        <p:grpSpPr>
          <a:xfrm>
            <a:off x="16628533" y="7382474"/>
            <a:ext cx="1196623" cy="1016000"/>
            <a:chOff x="16628533" y="5327895"/>
            <a:chExt cx="1196623" cy="1016000"/>
          </a:xfrm>
        </p:grpSpPr>
        <p:sp>
          <p:nvSpPr>
            <p:cNvPr id="148" name="Alternate Process 147">
              <a:extLst>
                <a:ext uri="{FF2B5EF4-FFF2-40B4-BE49-F238E27FC236}">
                  <a16:creationId xmlns:a16="http://schemas.microsoft.com/office/drawing/2014/main" id="{4AC01542-9A46-464C-B80A-912940E8CCF7}"/>
                </a:ext>
              </a:extLst>
            </p:cNvPr>
            <p:cNvSpPr/>
            <p:nvPr/>
          </p:nvSpPr>
          <p:spPr>
            <a:xfrm>
              <a:off x="16628533" y="5327895"/>
              <a:ext cx="1196623" cy="10160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CB26-7098-4C44-A5D6-48DFBE59EB5E}"/>
                </a:ext>
              </a:extLst>
            </p:cNvPr>
            <p:cNvSpPr txBox="1"/>
            <p:nvPr/>
          </p:nvSpPr>
          <p:spPr>
            <a:xfrm>
              <a:off x="16813621" y="565987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25BCEA-49F7-9744-B7DB-B9AB87075B37}"/>
              </a:ext>
            </a:extLst>
          </p:cNvPr>
          <p:cNvCxnSpPr>
            <a:cxnSpLocks/>
            <a:stCxn id="45" idx="3"/>
            <a:endCxn id="104" idx="1"/>
          </p:cNvCxnSpPr>
          <p:nvPr/>
        </p:nvCxnSpPr>
        <p:spPr>
          <a:xfrm flipV="1">
            <a:off x="1228645" y="1842549"/>
            <a:ext cx="2627240" cy="5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724A982-DC1C-D748-A232-2FFEA395F484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1082530" y="2972473"/>
            <a:ext cx="4144658" cy="1913049"/>
          </a:xfrm>
          <a:prstGeom prst="bentConnector3">
            <a:avLst>
              <a:gd name="adj1" fmla="val 73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087F3174-4601-994D-9D9A-1A7D9DE6FE77}"/>
              </a:ext>
            </a:extLst>
          </p:cNvPr>
          <p:cNvCxnSpPr>
            <a:cxnSpLocks/>
            <a:stCxn id="116" idx="2"/>
            <a:endCxn id="123" idx="1"/>
          </p:cNvCxnSpPr>
          <p:nvPr/>
        </p:nvCxnSpPr>
        <p:spPr>
          <a:xfrm rot="16200000" flipH="1">
            <a:off x="1729689" y="4753202"/>
            <a:ext cx="1258923" cy="2253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A206520E-A85B-454D-BDF7-1C25CB709642}"/>
              </a:ext>
            </a:extLst>
          </p:cNvPr>
          <p:cNvCxnSpPr>
            <a:stCxn id="19" idx="3"/>
            <a:endCxn id="124" idx="2"/>
          </p:cNvCxnSpPr>
          <p:nvPr/>
        </p:nvCxnSpPr>
        <p:spPr>
          <a:xfrm flipV="1">
            <a:off x="1232486" y="7017327"/>
            <a:ext cx="4605920" cy="1206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8A885D1-A834-4746-B7D9-120D8E4C91A4}"/>
              </a:ext>
            </a:extLst>
          </p:cNvPr>
          <p:cNvCxnSpPr>
            <a:stCxn id="123" idx="3"/>
            <a:endCxn id="124" idx="1"/>
          </p:cNvCxnSpPr>
          <p:nvPr/>
        </p:nvCxnSpPr>
        <p:spPr>
          <a:xfrm>
            <a:off x="4736954" y="6509327"/>
            <a:ext cx="47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1F7C701-4191-2A49-A436-8654B9637F92}"/>
              </a:ext>
            </a:extLst>
          </p:cNvPr>
          <p:cNvCxnSpPr>
            <a:stCxn id="124" idx="3"/>
            <a:endCxn id="138" idx="1"/>
          </p:cNvCxnSpPr>
          <p:nvPr/>
        </p:nvCxnSpPr>
        <p:spPr>
          <a:xfrm>
            <a:off x="6463976" y="6509327"/>
            <a:ext cx="769614" cy="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AF2CA47E-76E8-0146-9940-37380131DE79}"/>
              </a:ext>
            </a:extLst>
          </p:cNvPr>
          <p:cNvCxnSpPr>
            <a:cxnSpLocks/>
          </p:cNvCxnSpPr>
          <p:nvPr/>
        </p:nvCxnSpPr>
        <p:spPr>
          <a:xfrm>
            <a:off x="2191736" y="3286817"/>
            <a:ext cx="7703794" cy="2708595"/>
          </a:xfrm>
          <a:prstGeom prst="bentConnector3">
            <a:avLst>
              <a:gd name="adj1" fmla="val 100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C09A38-59B9-4146-AB1F-78B6DF180415}"/>
              </a:ext>
            </a:extLst>
          </p:cNvPr>
          <p:cNvCxnSpPr>
            <a:stCxn id="104" idx="3"/>
            <a:endCxn id="40" idx="1"/>
          </p:cNvCxnSpPr>
          <p:nvPr/>
        </p:nvCxnSpPr>
        <p:spPr>
          <a:xfrm>
            <a:off x="9841685" y="1842549"/>
            <a:ext cx="1051751" cy="1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535CC3A-E3B7-8B44-8AAA-DD5DB4D1E9D2}"/>
              </a:ext>
            </a:extLst>
          </p:cNvPr>
          <p:cNvCxnSpPr>
            <a:stCxn id="40" idx="2"/>
            <a:endCxn id="136" idx="0"/>
          </p:cNvCxnSpPr>
          <p:nvPr/>
        </p:nvCxnSpPr>
        <p:spPr>
          <a:xfrm rot="5400000">
            <a:off x="9000528" y="3724945"/>
            <a:ext cx="3420364" cy="1120572"/>
          </a:xfrm>
          <a:prstGeom prst="bentConnector3">
            <a:avLst>
              <a:gd name="adj1" fmla="val 20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20804409-2F74-414D-8701-96A17FF02AC6}"/>
              </a:ext>
            </a:extLst>
          </p:cNvPr>
          <p:cNvCxnSpPr>
            <a:stCxn id="138" idx="3"/>
            <a:endCxn id="134" idx="2"/>
          </p:cNvCxnSpPr>
          <p:nvPr/>
        </p:nvCxnSpPr>
        <p:spPr>
          <a:xfrm>
            <a:off x="8608284" y="6519494"/>
            <a:ext cx="3269162" cy="491919"/>
          </a:xfrm>
          <a:prstGeom prst="bentConnector4">
            <a:avLst>
              <a:gd name="adj1" fmla="val 10464"/>
              <a:gd name="adj2" fmla="val 146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D2B59A8-D336-FF40-9F56-68C02DF96E9D}"/>
              </a:ext>
            </a:extLst>
          </p:cNvPr>
          <p:cNvCxnSpPr>
            <a:stCxn id="136" idx="3"/>
            <a:endCxn id="134" idx="1"/>
          </p:cNvCxnSpPr>
          <p:nvPr/>
        </p:nvCxnSpPr>
        <p:spPr>
          <a:xfrm>
            <a:off x="10775994" y="6503413"/>
            <a:ext cx="47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34CABC4-2B30-AA4F-B474-D51F09AD54D8}"/>
              </a:ext>
            </a:extLst>
          </p:cNvPr>
          <p:cNvCxnSpPr>
            <a:stCxn id="134" idx="3"/>
            <a:endCxn id="142" idx="1"/>
          </p:cNvCxnSpPr>
          <p:nvPr/>
        </p:nvCxnSpPr>
        <p:spPr>
          <a:xfrm>
            <a:off x="12503016" y="6503413"/>
            <a:ext cx="1498519" cy="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F2C6261-31FA-9F49-B096-55764A95F5C8}"/>
              </a:ext>
            </a:extLst>
          </p:cNvPr>
          <p:cNvCxnSpPr>
            <a:stCxn id="138" idx="2"/>
            <a:endCxn id="148" idx="1"/>
          </p:cNvCxnSpPr>
          <p:nvPr/>
        </p:nvCxnSpPr>
        <p:spPr>
          <a:xfrm rot="16200000" flipH="1">
            <a:off x="11896867" y="3158808"/>
            <a:ext cx="755736" cy="870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0B0BC7A-69F1-6C4D-BDFB-1161627B2B7E}"/>
              </a:ext>
            </a:extLst>
          </p:cNvPr>
          <p:cNvCxnSpPr>
            <a:stCxn id="142" idx="2"/>
            <a:endCxn id="148" idx="1"/>
          </p:cNvCxnSpPr>
          <p:nvPr/>
        </p:nvCxnSpPr>
        <p:spPr>
          <a:xfrm rot="16200000" flipH="1">
            <a:off x="15273452" y="6535392"/>
            <a:ext cx="770511" cy="1939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D129A6C-5B69-E242-AC84-AC456BC00660}"/>
              </a:ext>
            </a:extLst>
          </p:cNvPr>
          <p:cNvGrpSpPr/>
          <p:nvPr/>
        </p:nvGrpSpPr>
        <p:grpSpPr>
          <a:xfrm>
            <a:off x="581976" y="4155766"/>
            <a:ext cx="1345292" cy="1172129"/>
            <a:chOff x="581976" y="4155766"/>
            <a:chExt cx="1345292" cy="1172129"/>
          </a:xfrm>
        </p:grpSpPr>
        <p:sp>
          <p:nvSpPr>
            <p:cNvPr id="116" name="Document 115">
              <a:extLst>
                <a:ext uri="{FF2B5EF4-FFF2-40B4-BE49-F238E27FC236}">
                  <a16:creationId xmlns:a16="http://schemas.microsoft.com/office/drawing/2014/main" id="{4AF571E0-AF78-7C45-AA5E-4541B6F19389}"/>
                </a:ext>
              </a:extLst>
            </p:cNvPr>
            <p:cNvSpPr/>
            <p:nvPr/>
          </p:nvSpPr>
          <p:spPr>
            <a:xfrm>
              <a:off x="581976" y="4155766"/>
              <a:ext cx="1301021" cy="1172129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3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86E84D4-B29A-6542-AAB3-19FF3E7410A5}"/>
                </a:ext>
              </a:extLst>
            </p:cNvPr>
            <p:cNvSpPr txBox="1"/>
            <p:nvPr/>
          </p:nvSpPr>
          <p:spPr>
            <a:xfrm>
              <a:off x="626247" y="4212774"/>
              <a:ext cx="13010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Zero-effort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Imposter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CA2CE-D107-3E49-AC96-3456F51C8D83}"/>
              </a:ext>
            </a:extLst>
          </p:cNvPr>
          <p:cNvSpPr txBox="1"/>
          <p:nvPr/>
        </p:nvSpPr>
        <p:spPr>
          <a:xfrm>
            <a:off x="104134" y="2886327"/>
            <a:ext cx="15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Strokes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1091F14-51BD-8D4F-80B2-0EF58ACECD26}"/>
              </a:ext>
            </a:extLst>
          </p:cNvPr>
          <p:cNvSpPr txBox="1"/>
          <p:nvPr/>
        </p:nvSpPr>
        <p:spPr>
          <a:xfrm>
            <a:off x="10539507" y="452907"/>
            <a:ext cx="15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Strokes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613B6E7-C93D-6A4F-999C-E79B9E36BB98}"/>
              </a:ext>
            </a:extLst>
          </p:cNvPr>
          <p:cNvSpPr txBox="1"/>
          <p:nvPr/>
        </p:nvSpPr>
        <p:spPr>
          <a:xfrm>
            <a:off x="398070" y="6836161"/>
            <a:ext cx="147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  <a:p>
            <a:r>
              <a:rPr lang="en-US" dirty="0"/>
              <a:t>Touch Strokes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4A113E6-8982-2E45-991F-ED448FCE4614}"/>
              </a:ext>
            </a:extLst>
          </p:cNvPr>
          <p:cNvSpPr txBox="1"/>
          <p:nvPr/>
        </p:nvSpPr>
        <p:spPr>
          <a:xfrm>
            <a:off x="4081126" y="3977257"/>
            <a:ext cx="5634684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Authentication System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59C169F-53BC-C24A-8499-A8F691B73CB0}"/>
              </a:ext>
            </a:extLst>
          </p:cNvPr>
          <p:cNvSpPr txBox="1"/>
          <p:nvPr/>
        </p:nvSpPr>
        <p:spPr>
          <a:xfrm>
            <a:off x="4524362" y="5277510"/>
            <a:ext cx="230050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Naïve Touch-Based </a:t>
            </a:r>
          </a:p>
          <a:p>
            <a:r>
              <a:rPr lang="en-US" dirty="0"/>
              <a:t>Authentication System</a:t>
            </a:r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4352C80C-D89E-0B45-84F5-F880D1FB1B84}"/>
              </a:ext>
            </a:extLst>
          </p:cNvPr>
          <p:cNvCxnSpPr>
            <a:stCxn id="142" idx="0"/>
            <a:endCxn id="144" idx="1"/>
          </p:cNvCxnSpPr>
          <p:nvPr/>
        </p:nvCxnSpPr>
        <p:spPr>
          <a:xfrm rot="5400000" flipH="1" flipV="1">
            <a:off x="14974065" y="4151815"/>
            <a:ext cx="1452477" cy="2022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</dc:creator>
  <cp:lastModifiedBy>Frank Chen</cp:lastModifiedBy>
  <cp:revision>8</cp:revision>
  <cp:lastPrinted>2019-06-30T06:12:00Z</cp:lastPrinted>
  <dcterms:created xsi:type="dcterms:W3CDTF">2019-06-30T05:37:32Z</dcterms:created>
  <dcterms:modified xsi:type="dcterms:W3CDTF">2019-06-30T19:22:51Z</dcterms:modified>
</cp:coreProperties>
</file>