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63"/>
  </p:normalViewPr>
  <p:slideViewPr>
    <p:cSldViewPr snapToGrid="0" snapToObjects="1">
      <p:cViewPr>
        <p:scale>
          <a:sx n="80" d="100"/>
          <a:sy n="80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05:43:29.939"/>
    </inkml:context>
    <inkml:brush xml:id="br0">
      <inkml:brushProperty name="width" value="0.07056" units="cm"/>
      <inkml:brushProperty name="height" value="0.07056" units="cm"/>
      <inkml:brushProperty name="color" value="#E71224"/>
    </inkml:brush>
  </inkml:definitions>
  <inkml:trace contextRef="#ctx0" brushRef="#br0">262 2632 8027,'0'-20'0,"1"-7"0,1 0 0,5-8 0,3-11 0,3-4 0,6-12 0,4-5 0,3-7 0,11-12 0,3-1 0,0 4 0,3 4 0,6-4 0,-5 13 0,0 8 0,0 5 0,2-2 0,-3 9 0,-5 11 0,-2 5 0,-9 11 0,2-2 0,-5 8 0,-2 0 0,-5 4 0,-2 3 0,-5 5 0,-1 0 0,-5 5 0,-5 5 0,-4 5 0</inkml:trace>
  <inkml:trace contextRef="#ctx0" brushRef="#br0" timeOffset="895">605 2599 8027,'-7'-44'0,"4"0"0,4 1 0,4-9 0,3-17 0,5-2 0,6-30 0,2 3 0,8-12 0,4-2 0,7 1 0,10 0 0,4 4 0,9 4 0,-6 18 0,0 10 0,-6 7 0,0 3 0,-14 17 0,6-4 0,-9 10 0,-1 4 0,-3 4 0,-5 6 0,-7 9 0,2 0 0,-7 5 0,0 0 0,-1 3 0,-1 1 0,-1 1 0,-2 2 0,1 0 0,-2 4 0,-2-2 0,0 4 0,1-2 0,1 2 0</inkml:trace>
  <inkml:trace contextRef="#ctx0" brushRef="#br0" timeOffset="1678">484 2449 8027,'-6'-29'0,"0"-1"0,6 6 0,1-8 0,1-4 0,3-13 0,3-14 0,7-15 0,1-4 0,14-25 0,3 11 0,11-11 0,7 5 0,2 4 0,2 9 0,2-3 0,-9 20 0,-3 2 0,2-2 0,-8 15 0,1 4 0,-5 7 0,0 3 0,-5 8 0,2 1 0,-3 3 0,-1 6 0,-4 4 0,-1 1 0,-4 5 0,-1 1 0,-2 0 0,-4 5 0,-2 4 0,-3 0 0,1 1 0,-1 0 0,0 0 0,2 2 0,-1-1 0,0 2 0</inkml:trace>
  <inkml:trace contextRef="#ctx0" brushRef="#br0" timeOffset="2455">427 2425 8027,'-10'-29'0,"1"-2"0,9 3 0,1-6 0,3-11 0,3-15 0,4-20 0,4-9 0,3-17 0,2-4 0,5-6 0,6-15 0,3 2 0,-13 54 0,0 0 0,21-44 0,-17 52 0,2 1 0,25-41 0,8-3 0,-3 16 0,2 10 0,-9 21 0,6-5 0,-10 13 0,0 2 0,-4 3 0,-9 13 0,0 2 0,-4 2 0,-3 5 0,-3 2 0,-3 6 0,-3 2 0,-3 4 0,0 0 0,-5 3 0,0 3 0,-3 2 0,-1 2 0,-2 5 0,0 5 0,-9 11 0,-4 8 0</inkml:trace>
  <inkml:trace contextRef="#ctx0" brushRef="#br0" timeOffset="3309">4 2706 8027,'-4'-53'0,"6"0"0,6 15 0,4-8 0,4-11 0,9-22 0,8-14 0,9-10 0,8 1 0,15-11 0,5 6 0,-24 46 0,0 1 0,37-31 0,-34 38 0,0 3 0,39-33 0,-5 9 0,2 1 0,-8 12 0,-1 5 0,2 0 0,-15 14 0,-9 7 0,-7 4 0,-6 7 0,-1 1 0,-8 5 0,-3 4 0,-4 1 0,-4 3 0,-7 3 0,-1 2 0,-4 1 0,-1 2 0,-6 2 0,-1 2 0</inkml:trace>
  <inkml:trace contextRef="#ctx0" brushRef="#br0" timeOffset="4022">515 2721 8027,'21'-37'0,"1"2"0,-7 6 0,4-7 0,7-7 0,7-16 0,12-20 0,6-5 0,12-14 0,3 0 0,4-2 0,4 2 0,6 0 0,-2 8 0,-3 12 0,5-1 0,-7 14 0,-8 10 0,-3 8 0,-1 2 0,-12 12 0,-3 5 0,-9 7 0,-2 1 0,-3 3 0,-10 6 0,-1 3 0,-4 1 0,-6 2 0,0 1 0,-5 2 0,-6-2 0,-3 1 0</inkml:trace>
  <inkml:trace contextRef="#ctx0" brushRef="#br0" timeOffset="4326">920 2565 8027,'-49'30'0,"16"-8"0,15-11 0,8-2 0,-1 2 0,0 0 0</inkml:trace>
  <inkml:trace contextRef="#ctx0" brushRef="#br0" timeOffset="9551">678 2295 8027,'-14'-64'0,"3"3"0,11 21 0,0-5 0,0-3 0,2-12 0,4-18 0,7-6 0,8-25 0,9-1 0,7-3 0,7 0 0,6-3 0,-1 18 0,0 4 0,-3 11 0,1 3 0,1 3 0,-10 16 0,-4 10 0,-1 4 0,-4 8 0,4-2 0,-3 4 0,-3 8 0,-5 7 0,-1 3 0,-4 4 0,1 1 0,-1 1 0,-1 2 0,-1 2 0,-2 0 0,-1 1 0,-1 0 0,-1 2 0,-2 1 0,1 0 0,-2 1 0,1 0 0,-3 3 0,4 2 0,-2 3 0</inkml:trace>
  <inkml:trace contextRef="#ctx0" brushRef="#br0" timeOffset="10421">291 2408 8027,'-5'-47'0,"1"0"0,4 17 0,-1-20 0,0-15 0,2-15 0,4-22 0,9-13 0,11-20 0,7 2 0,-11 58 0,1-3 0,2 4 0,1 0 0,2-1 0,2 3 0,27-56 0,5 4 0,8 10 0,-29 52 0,2 2 0,37-47 0,-3 18 0,-4 6 0,-14 24 0,4-2 0,-15 16 0,2-1 0,-13 13 0,-2 3 0,-3 4 0,-1-1 0,-7 7 0,-6 6 0,-3 1 0,-4 4 0,-2 3 0,-4 6 0,-9 8 0,-3 4 0</inkml:trace>
  <inkml:trace contextRef="#ctx0" brushRef="#br0" timeOffset="20383">170 2077 8027,'-21'-49'0,"5"0"0,16 7 0,0-7 0,3-7 0,8-21 0,8-12 0,10-15 0,8-13 0,13-13 0,3 5 0,-21 58 0,1 2 0,28-45 0,5 3 0,0 9 0,5 3 0,-8 16 0,-8 10 0,-4 9 0,-6 9 0,0 1 0,-8 9 0,-6 9 0,-5 5 0,-4 7 0,-1 2 0,-6 4 0,-5 5 0,-4 3 0,1 3 0,-2 2 0,0 4 0,1-1 0</inkml:trace>
  <inkml:trace contextRef="#ctx0" brushRef="#br0" timeOffset="21422">51 2017 8027,'19'-59'0,"-1"8"0,2 5 0,5 1 0,5-2 0,7-5 0,12-14 0,10-10 0,23-21 0,-36 45 0,2-1 0,3-1 0,1-1 0,0 4 0,0 1 0,2 1 0,-1 2 0,48-41 0,-47 42 0,2 1 0,47-30 0,-11 9 0,-2 5 0,-22 19 0,-1 3 0,-5 2 0,-5 6 0,-11 6 0,-8 6 0,-3 3 0,-7 4 0,-6 3 0,-5 1 0,-7 6 0,-5 0 0,-13 12 0,-4 6 0</inkml:trace>
  <inkml:trace contextRef="#ctx0" brushRef="#br0" timeOffset="22468">900 2098 8027,'3'17'0,"0"0"0,9 2 0,1 2 0</inkml:trace>
  <inkml:trace contextRef="#ctx0" brushRef="#br0" timeOffset="22908">1176 2319 8027,'23'-85'0,"-1"9"0,-18 39 0,5-7 0,4-9 0,9-21 0,7-15 0,5-9 0,5 1 0,7-5 0,3-2 0,2-3 0,4-1 0,-8 14 0,0 3 0,-4 10 0,-2 2 0,-6 13 0,-11 22 0,-2 2 0,1 0 0,-6 12 0,-3 3 0,-3 7 0,-3 6 0,-1 6 0,-6 11 0,3 3 0,-8 9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05:44:49.036"/>
    </inkml:context>
    <inkml:brush xml:id="br0">
      <inkml:brushProperty name="width" value="0.07056" units="cm"/>
      <inkml:brushProperty name="height" value="0.07056" units="cm"/>
      <inkml:brushProperty name="color" value="#00A0D7"/>
    </inkml:brush>
  </inkml:definitions>
  <inkml:trace contextRef="#ctx0" brushRef="#br0">115 2503 8027,'-11'-25'0,"3"-6"0,9 1 0,4-10 0,3-8 0,7-18 0,7-21 0,4-3 0,10-16 0,4 12 0,3 6 0,6-5 0,1 11 0,-5 9 0,1 3 0,-4 10 0,2-3 0,-4 7 0,-3 6 0,-1 7 0,-4 2 0,1 5 0,-5 7 0,0 4 0,-3 0 0,0 2 0,0 1 0,-6 4 0,-1 2 0,-1 2 0,-5 4 0,-3 3 0,-2 2 0,-2-1 0,2 4 0,0-1 0,1 1 0,3-1 0,-2 2 0</inkml:trace>
  <inkml:trace contextRef="#ctx0" brushRef="#br0" timeOffset="641">396 2463 8027,'13'-23'0,"-1"-4"0,4-16 0,5-9 0,7-22 0,5-9 0,7-10 0,5-5 0,9-5 0,6-6 0,9-2 0,7-2 0,3 4 0,-1 10 0,-8 14 0,-8 12 0,-13 16 0,-6 10 0,1-5 0,-12 16 0,1 2 0,-8 7 0,0 3 0,-4 5 0,-9 7 0,-1 3 0,-4 4 0,-1 4 0,-1 1 0,-2 9 0,-3 4 0</inkml:trace>
  <inkml:trace contextRef="#ctx0" brushRef="#br0" timeOffset="1272">487 2492 8027,'0'-53'0,"3"4"0,3 2 0,5-5 0,4-5 0,3-7 0,6-20 0,5-14 0,10-12 0,6-8 0,7 0 0,7-3 0,5 10 0,1 12 0,5 1 0,-7 15 0,-7 17 0,-7 10 0,-2 4 0,-5 10 0,-6 3 0,-2 3 0,-11 11 0,-4 6 0,-2 3 0,-6 3 0,-2 7 0,-5 2 0,2 6 0,-3 3 0</inkml:trace>
  <inkml:trace contextRef="#ctx0" brushRef="#br0" timeOffset="1920">500 2391 8027,'-16'-39'0,"4"-3"0,12 5 0,5-18 0,2-12 0,9-18 0,6-16 0,8-8 0,8-9 0,5-1 0,12-3 0,4 6 0,8 4 0,-9 25 0,-2 15 0,-4 5 0,-5 11 0,-1 2 0,1 4 0,-11 14 0,-2 6 0,-5 6 0,-2 3 0,-6 9 0,-2-1 0,-2 3 0,-4 3 0,-3 2 0,-2 4 0,0-2 0,-3 3 0,-1 0 0,0 0 0</inkml:trace>
  <inkml:trace contextRef="#ctx0" brushRef="#br0" timeOffset="2623">475 2501 8027,'-15'-33'0,"2"-9"0,13 4 0,1-17 0,1-16 0,9-13 0,9-21 0,6-8 0,11-7 0,5-3 0,8-1 0,5 0 0,5 7 0,5 3 0,-8 26 0,-6 16 0,2 2 0,-1 5 0,3 3 0,-3 6 0,-10 14 0,-5 8 0,-7 9 0,-1 2 0,4-1 0,-7 7 0,2 1 0,-6 4 0,-2 2 0,-1 3 0,-1-2 0,-2 1 0,-1 0 0,0 1 0,-4 0 0,0 2 0,-5 3 0,0 3 0,-7 7 0,-3 6 0</inkml:trace>
  <inkml:trace contextRef="#ctx0" brushRef="#br0" timeOffset="5550">245 2291 8027,'1'-51'0,"0"5"0,5 2 0,4-2 0,3-10 0,4-4 0,7-20 0,9-12 0,7-12 0,7-12 0,-17 50 0,2-3 0,1-2 0,2-1 0,-3 7 0,1 3 0,30-51 0,-1 12 0,2 2 0,1 6 0,-14 26 0,5-3 0,-15 17 0,-1 4 0,-10 14 0,2 0 0,-7 9 0,1 1 0,-6 6 0,-4 5 0,-3 5 0,-4 5 0,-1 1 0,-2 5 0,0-1 0</inkml:trace>
  <inkml:trace contextRef="#ctx0" brushRef="#br0" timeOffset="6293">2 2111 8027,'-1'-58'0,"0"-2"0,3-4 0,3 2 0,4-7 0,6-2 0,4-5 0,7-21 0,8-13 0,10-21 0,3 0 0,-17 56 0,3 0 0,25-40 0,-23 51 0,2-1 0,32-40 0,6-2 0,5 3 0,-11 19 0,-3 7 0,-14 22 0,4 3 0,-8 8 0,-2 3 0,-12 17 0,4-5 0,-14 12 0,4 1 0,-7 4 0,-6 8 0,-4 1 0,-5 7 0,-2 0 0</inkml:trace>
  <inkml:trace contextRef="#ctx0" brushRef="#br0" timeOffset="8723">1034 2058 8027,'-27'-78'0,"4"13"0,0-2 0,5 5 0,5 2 0,1 0 0,3-2 0,3-5 0,2-8 0,0-7 0,4-15 0,5 0 0,4 0 0,10 4 0,7 2 0,4 9 0,2 11 0,3-3 0,-2 13 0,1 1 0,-3 11 0,2 0 0,-6 11 0,-4 7 0,-3 3 0,-1 3 0,0 1 0,-2 2 0,-2 1 0,-4 7 0,-2 0 0,-1 2 0,-3 4 0,4 2 0,-6 7 0,2 2 0</inkml:trace>
  <inkml:trace contextRef="#ctx0" brushRef="#br0" timeOffset="9707">806 2545 8027,'26'-57'0,"1"8"0,-1-14 0,6 6 0,4 0 0,3-2 0,3 2 0,13-16 0,8-3 0,7-7 0,7 0 0,-8 15 0,3 3 0,-7 7 0,2 1 0,-4 4 0,-16 16 0,4-4 0,-9 9 0,-7 7 0,-4 3 0,-7 6 0,-1-1 0,-4 6 0,-5 0 0,-2 8 0,-5 1 0,1 2 0</inkml:trace>
  <inkml:trace contextRef="#ctx0" brushRef="#br0" timeOffset="10770">1147 2416 8027,'0'-63'0,"0"5"0,8 0 0,6-3 0,4-1 0,2-4 0,5-7 0,4-16 0,-2 11 0,10-21 0,-3 10 0,4-3 0,0 7 0,-4 11 0,-1 1 0,-6 10 0,-2 11 0,-2 2 0,-3 10 0,0 1 0,-1 4 0,-6 11 0,1 2 0,-3 4 0,-3 7 0,-1 3 0,1 4 0,-1 3 0</inkml:trace>
  <inkml:trace contextRef="#ctx0" brushRef="#br0" timeOffset="12003">151 2244 8027,'3'-70'0,"-1"4"0,1 17 0,4-3 0,3-5 0,3-20 0,4-9 0,5-13 0,7-10 0,5-6 0,8-4 0,5-1 0,7 2 0,-6 19 0,4 7 0,-8 21 0,2-2 0,-9 21 0,-2 4 0,-6 8 0,0 3 0,-7 11 0,-4 2 0,-2 7 0,-5 4 0,-1 4 0,-1 0 0,3 1 0</inkml:trace>
  <inkml:trace contextRef="#ctx0" brushRef="#br0" timeOffset="13185">742 2297 8027,'3'-44'0,"4"-8"0,6-4 0,10-6 0,5-1 0,5-3 0,2-3 0,13-14 0,11-7 0,8-7 0,7 0 0,0 7 0,-4 14 0,2 2 0,-14 20 0,7-6 0,-8 13 0,-8 7 0,-6 5 0,-11 10 0,-2 1 0,-2 3 0,-8 5 0,-1-1 0,-5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19:59:14.594"/>
    </inkml:context>
    <inkml:brush xml:id="br0">
      <inkml:brushProperty name="width" value="0.07056" units="cm"/>
      <inkml:brushProperty name="height" value="0.07056" units="cm"/>
      <inkml:brushProperty name="color" value="#E71224"/>
    </inkml:brush>
    <inkml:brush xml:id="br1">
      <inkml:brushProperty name="width" value="0.07056" units="cm"/>
      <inkml:brushProperty name="height" value="0.07056" units="cm"/>
      <inkml:brushProperty name="color" value="#66CC00"/>
    </inkml:brush>
    <inkml:brush xml:id="br2">
      <inkml:brushProperty name="width" value="0.07056" units="cm"/>
      <inkml:brushProperty name="height" value="0.07056" units="cm"/>
      <inkml:brushProperty name="color" value="#00A0D7"/>
    </inkml:brush>
  </inkml:definitions>
  <inkml:trace contextRef="#ctx0" brushRef="#br0">178 1695 8027,'1'-30'0,"-1"0"0,4-2 0,3-4 0,5-10 0,4-15 0,6-9 0,6-21 0,5-2 0,5-3 0,4-2 0,6-2 0,3 2 0,6 2 0,-6 16 0,3 5 0,-9 19 0,5-4 0,-10 18 0,2 0 0,-7 7 0,0 3 0,-8 7 0,-1 4 0,-9 7 0,-1 1 0,-3 3 0,-1 0 0,-2 2 0</inkml:trace>
  <inkml:trace contextRef="#ctx0" brushRef="#br0" timeOffset="831">478 1829 8027,'-7'-78'0,"3"18"0,3 15 0,1 3 0,2-10 0,4-17 0,4-6 0,4-9 0,2-1 0,1-2 0,9-19 0,0 10 0,6-9 0,1 6 0,3 0 0,3-1 0,-1 6 0,-1 10 0,-7 15 0,-5 13 0,-2 5 0,-4 12 0,1-2 0,-3 10 0,-2 2 0,-3 7 0,-3 8 0,-3 4 0,-1 6 0,-2 2 0,1 2 0</inkml:trace>
  <inkml:trace contextRef="#ctx0" brushRef="#br0" timeOffset="1774">156 1419 8027,'1'-29'0,"4"3"0,4 6 0,5 0 0,5-2 0,4-1 0,7-4 0,7-6 0,8-5 0,8-7 0,9-6 0,2-1 0,8-8 0,-1 3 0,-5 3 0,5-5 0,-5 7 0,0 0 0,-6 7 0,-1 4 0,-16 13 0,-2 2 0,-10 7 0,0 1 0,-6 3 0,-1 0 0,-5 4 0,-7 4 0,-3 2 0,-3 2 0,-1-1 0,0 0 0</inkml:trace>
  <inkml:trace contextRef="#ctx0" brushRef="#br0" timeOffset="2446">766 1616 8027,'-6'-26'0,"2"-1"0,4 5 0,0-6 0,2-6 0,2-5 0,5-9 0,4-13 0,6-20 0,4-1 0,5-15 0,2 2 0,3-2 0,4 0 0,4-1 0,-6 18 0,-1 10 0,-1 0 0,2 5 0,-6 10 0,0 6 0,-1 3 0,-6 13 0,-2 4 0,-5 7 0,1 0 0,-3 5 0,1 5 0,-2 1 0</inkml:trace>
  <inkml:trace contextRef="#ctx0" brushRef="#br1" timeOffset="19371">693 1844 8027,'8'-68'0,"3"8"0,0 1 0,2 4 0,4-3 0,0 2 0,2 0 0,2-2 0,3-5 0,4-4 0,8-8 0,-4 12 0,3 6 0,-7 15 0,2-1 0,-1 7 0,1 0 0,-6 9 0,-3 7 0,-4 4 0,0 1 0,-5 4 0,-2 6 0,-2 4 0,-1 2 0</inkml:trace>
  <inkml:trace contextRef="#ctx0" brushRef="#br1" timeOffset="20306">311 2036 8027,'-3'-30'0,"4"1"0,4 6 0,6-3 0,4-2 0,6-5 0,5-5 0,13-14 0,10-9 0,4 2 0,9-1 0,-8 13 0,14-9 0,4 1 0,1 3 0,7-2 0,-15 13 0,-5 5 0,0 2 0,-8 6 0,-1 4 0,-3 2 0,-13 9 0,-3 2 0,-4 1 0,-2 1 0,-4 4 0,-3 0 0,-1 3 0</inkml:trace>
  <inkml:trace contextRef="#ctx0" brushRef="#br1" timeOffset="21082">396 1933 8027,'-16'-28'0,"7"0"0,5 0 0,3-3 0,1-7 0,0-8 0,3-11 0,2-10 0,5-7 0,3-5 0,5-1 0,1-4 0,2 1 0,1 2 0,3 2 0,2 3 0,-3 14 0,1 4 0,-4 15 0,0-2 0,-5 13 0,1 1 0,-4 6 0,0 2 0,-3 6 0,-2 7 0,-2 3 0,-1 3 0,0 1 0</inkml:trace>
  <inkml:trace contextRef="#ctx0" brushRef="#br1" timeOffset="22265">886 1999 8027,'-20'-39'0,"9"7"0,7 2 0,4 1 0,1-5 0,2-6 0,2-9 0,3-12 0,5-12 0,3 0 0,6-16 0,-2 16 0,6-12 0,-2 13 0,-2 7 0,1 2 0,-5 15 0,3 1 0,-2 10 0,0 3 0,3 1 0,-4 9 0</inkml:trace>
  <inkml:trace contextRef="#ctx0" brushRef="#br2" timeOffset="31141">338 1254 8027,'8'-36'0,"4"4"0,-2-7 0,4-1 0,4-4 0,2-4 0,2-3 0,4-8 0,7-13 0,1-2 0,8-19 0,-5 15 0,-1 3 0,-2 4 0,3-6 0,-5 15 0,-2 6 0,-5 15 0,1 0 0,-6 13 0,1 0 0,-3 8 0,0 1 0,-2 5 0,-5 6 0,-2 4 0,-4 8 0,-2 4 0</inkml:trace>
  <inkml:trace contextRef="#ctx0" brushRef="#br2" timeOffset="32020">653 1600 8027,'-19'-36'0,"7"6"0,7 3 0,4 0 0,1-15 0,0-9 0,2-13 0,3-7 0,4-3 0,6-10 0,3 9 0,4-6 0,3-4 0,3 4 0,3 1 0,-3 14 0,1 7 0,-6 12 0,1 0 0,-6 12 0,0 0 0,-2 7 0,-1 2 0,-4 5 0,-2 7 0,-3 4 0,0 5 0,-2 7 0,1 2 0</inkml:trace>
  <inkml:trace contextRef="#ctx0" brushRef="#br2" timeOffset="32971">1 938 8027,'17'-31'0,"4"-2"0,4 6 0,5-3 0,10-4 0,7-3 0,13-6 0,4 1 0,3 3 0,1 3 0,1 4 0,-10 7 0,1 3 0,-6 2 0,5-2 0,-12 4 0,-4 2 0,-12 4 0,-1-1 0,-4 3 0,-1 0 0,-5 2 0,-5 1 0,-4 3 0,-4 0 0,1 0 0,-2 0 0</inkml:trace>
  <inkml:trace contextRef="#ctx0" brushRef="#br2" timeOffset="37694">1170 1892 8027,'-5'-30'0,"2"6"0,1 2 0,2 3 0,0-4 0,0-1 0,0-10 0,0-5 0,1-13 0,0-5 0,1-5 0,3 0 0,2-4 0,1-5 0,2-3 0,3-2 0,1 0 0,2 1 0,-1 13 0,0 6 0,-2 8 0,2-3 0,-2 10 0,1 0 0,-3 10 0,-1 6 0,-1 2 0,-1 3 0,0 3 0,-3 4 0,0 4 0,-1 1 0,0 3 0,0 2 0,1-1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3ECDADB-EF95-3C44-B1DC-045F9AEE5EE5}"/>
              </a:ext>
            </a:extLst>
          </p:cNvPr>
          <p:cNvGrpSpPr/>
          <p:nvPr/>
        </p:nvGrpSpPr>
        <p:grpSpPr>
          <a:xfrm>
            <a:off x="11965728" y="900827"/>
            <a:ext cx="914400" cy="1828800"/>
            <a:chOff x="2043119" y="1241937"/>
            <a:chExt cx="671218" cy="12771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80826E-DB28-9946-BA16-CD8AC4CBFE49}"/>
                </a:ext>
              </a:extLst>
            </p:cNvPr>
            <p:cNvGrpSpPr/>
            <p:nvPr/>
          </p:nvGrpSpPr>
          <p:grpSpPr>
            <a:xfrm>
              <a:off x="2043119" y="1241937"/>
              <a:ext cx="671218" cy="1277120"/>
              <a:chOff x="2307772" y="1328057"/>
              <a:chExt cx="671218" cy="127712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78385C3E-667A-864D-9016-D91FB3E0E190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8E90C3-4A28-9349-B52C-A5C4B8AA6DBB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FF2A5A6-8BC5-B346-A46F-632B00D7B369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E75F75-3950-B946-840B-6751763A2AAD}"/>
                    </a:ext>
                  </a:extLst>
                </p14:cNvPr>
                <p14:cNvContentPartPr/>
                <p14:nvPr/>
              </p14:nvContentPartPr>
              <p14:xfrm>
                <a:off x="2145782" y="1559797"/>
                <a:ext cx="506520" cy="684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E75F75-3950-B946-840B-6751763A2A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4576" y="1548599"/>
                  <a:ext cx="528932" cy="7064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09EFE7-33B3-7E4B-B566-51BB41DFB0F0}"/>
              </a:ext>
            </a:extLst>
          </p:cNvPr>
          <p:cNvGrpSpPr/>
          <p:nvPr/>
        </p:nvGrpSpPr>
        <p:grpSpPr>
          <a:xfrm>
            <a:off x="1064310" y="950940"/>
            <a:ext cx="914400" cy="1828800"/>
            <a:chOff x="3142797" y="1263417"/>
            <a:chExt cx="671218" cy="127712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D73541-EFC1-C540-897A-979FDCA7B9FA}"/>
                </a:ext>
              </a:extLst>
            </p:cNvPr>
            <p:cNvGrpSpPr/>
            <p:nvPr/>
          </p:nvGrpSpPr>
          <p:grpSpPr>
            <a:xfrm>
              <a:off x="3142797" y="1263417"/>
              <a:ext cx="671218" cy="1277120"/>
              <a:chOff x="2307772" y="1328057"/>
              <a:chExt cx="671218" cy="1277120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E5C8274-E48B-BD42-BC12-B4681A6BA3FC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51F3DD-9670-834D-A4B8-E544330A0676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02EBB1D-0A1A-5D40-BB49-3C7A9499BB91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E14849-0842-0C49-A838-34D02C7C2930}"/>
                    </a:ext>
                  </a:extLst>
                </p14:cNvPr>
                <p14:cNvContentPartPr/>
                <p14:nvPr/>
              </p14:nvContentPartPr>
              <p14:xfrm>
                <a:off x="3236950" y="1586485"/>
                <a:ext cx="515160" cy="64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E14849-0842-0C49-A838-34D02C7C29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5751" y="1575284"/>
                  <a:ext cx="537238" cy="66248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13FA24-F7E9-B944-B8DF-CF72220F44CB}"/>
              </a:ext>
            </a:extLst>
          </p:cNvPr>
          <p:cNvSpPr/>
          <p:nvPr/>
        </p:nvSpPr>
        <p:spPr>
          <a:xfrm>
            <a:off x="3169176" y="3954687"/>
            <a:ext cx="11364400" cy="43358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3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22660FD-0562-0541-B43E-3FAF7F3C2C99}"/>
              </a:ext>
            </a:extLst>
          </p:cNvPr>
          <p:cNvGrpSpPr/>
          <p:nvPr/>
        </p:nvGrpSpPr>
        <p:grpSpPr>
          <a:xfrm>
            <a:off x="4240893" y="655587"/>
            <a:ext cx="5985800" cy="2373923"/>
            <a:chOff x="2246894" y="1597179"/>
            <a:chExt cx="5985800" cy="2373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52A84B-A5AF-564A-884C-7189EB9EC997}"/>
                </a:ext>
              </a:extLst>
            </p:cNvPr>
            <p:cNvSpPr/>
            <p:nvPr/>
          </p:nvSpPr>
          <p:spPr>
            <a:xfrm>
              <a:off x="2246894" y="1597179"/>
              <a:ext cx="5985800" cy="23739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136E22-A1F9-2B49-883A-CECCE9857D3F}"/>
                </a:ext>
              </a:extLst>
            </p:cNvPr>
            <p:cNvSpPr/>
            <p:nvPr/>
          </p:nvSpPr>
          <p:spPr>
            <a:xfrm>
              <a:off x="5958672" y="2181803"/>
              <a:ext cx="2098650" cy="13056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355EAC2-46E8-3249-AFF9-EEC35FA72F80}"/>
                </a:ext>
              </a:extLst>
            </p:cNvPr>
            <p:cNvCxnSpPr>
              <a:cxnSpLocks/>
            </p:cNvCxnSpPr>
            <p:nvPr/>
          </p:nvCxnSpPr>
          <p:spPr>
            <a:xfrm>
              <a:off x="4560399" y="2601490"/>
              <a:ext cx="13982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EBF6BB-A097-6341-9637-7D9E111AF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0399" y="3001463"/>
              <a:ext cx="1375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A3B1424-8611-0840-85B8-BC425F6D9AE8}"/>
                </a:ext>
              </a:extLst>
            </p:cNvPr>
            <p:cNvSpPr txBox="1"/>
            <p:nvPr/>
          </p:nvSpPr>
          <p:spPr>
            <a:xfrm>
              <a:off x="2790740" y="2561047"/>
              <a:ext cx="1485823" cy="46628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5476ADD-9766-FA48-92E0-00E46288695F}"/>
                </a:ext>
              </a:extLst>
            </p:cNvPr>
            <p:cNvSpPr txBox="1"/>
            <p:nvPr/>
          </p:nvSpPr>
          <p:spPr>
            <a:xfrm>
              <a:off x="6084580" y="2601490"/>
              <a:ext cx="1965943" cy="46628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F61AEC-75EA-D645-93AC-332A98DCB2E9}"/>
                </a:ext>
              </a:extLst>
            </p:cNvPr>
            <p:cNvSpPr txBox="1"/>
            <p:nvPr/>
          </p:nvSpPr>
          <p:spPr>
            <a:xfrm>
              <a:off x="3985929" y="1609921"/>
              <a:ext cx="2098651" cy="507831"/>
            </a:xfrm>
            <a:prstGeom prst="rect">
              <a:avLst/>
            </a:prstGeom>
            <a:solidFill>
              <a:schemeClr val="bg2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GAN Module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F2688A8-DCE2-D14F-A9D6-72F9B714BAD0}"/>
                </a:ext>
              </a:extLst>
            </p:cNvPr>
            <p:cNvSpPr/>
            <p:nvPr/>
          </p:nvSpPr>
          <p:spPr>
            <a:xfrm>
              <a:off x="2484327" y="2154104"/>
              <a:ext cx="2098650" cy="13056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C91A99E-4F61-1A44-B545-416EECD81FB3}"/>
              </a:ext>
            </a:extLst>
          </p:cNvPr>
          <p:cNvSpPr/>
          <p:nvPr/>
        </p:nvSpPr>
        <p:spPr>
          <a:xfrm>
            <a:off x="3521771" y="5068964"/>
            <a:ext cx="3701984" cy="2577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02EC60-D855-914C-94BA-EDC4F1A3FC2C}"/>
              </a:ext>
            </a:extLst>
          </p:cNvPr>
          <p:cNvGrpSpPr/>
          <p:nvPr/>
        </p:nvGrpSpPr>
        <p:grpSpPr>
          <a:xfrm>
            <a:off x="3674733" y="6001326"/>
            <a:ext cx="1474835" cy="1355437"/>
            <a:chOff x="2829334" y="6186310"/>
            <a:chExt cx="1474835" cy="1355437"/>
          </a:xfrm>
        </p:grpSpPr>
        <p:sp>
          <p:nvSpPr>
            <p:cNvPr id="123" name="Terminator 122">
              <a:extLst>
                <a:ext uri="{FF2B5EF4-FFF2-40B4-BE49-F238E27FC236}">
                  <a16:creationId xmlns:a16="http://schemas.microsoft.com/office/drawing/2014/main" id="{303376D3-68AE-9645-80AD-05DAD5878AE6}"/>
                </a:ext>
              </a:extLst>
            </p:cNvPr>
            <p:cNvSpPr/>
            <p:nvPr/>
          </p:nvSpPr>
          <p:spPr>
            <a:xfrm>
              <a:off x="2863002" y="6186310"/>
              <a:ext cx="1413562" cy="1355437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7C3E57F-3CB6-F446-B8D6-45A0FDF0DB54}"/>
                </a:ext>
              </a:extLst>
            </p:cNvPr>
            <p:cNvSpPr txBox="1"/>
            <p:nvPr/>
          </p:nvSpPr>
          <p:spPr>
            <a:xfrm>
              <a:off x="2829334" y="6602417"/>
              <a:ext cx="1474835" cy="5232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A994DA-8542-754B-9A0A-F810AE51D799}"/>
              </a:ext>
            </a:extLst>
          </p:cNvPr>
          <p:cNvGrpSpPr/>
          <p:nvPr/>
        </p:nvGrpSpPr>
        <p:grpSpPr>
          <a:xfrm>
            <a:off x="5597843" y="6001327"/>
            <a:ext cx="1385646" cy="1355436"/>
            <a:chOff x="5041697" y="6186311"/>
            <a:chExt cx="1385646" cy="1355436"/>
          </a:xfrm>
        </p:grpSpPr>
        <p:sp>
          <p:nvSpPr>
            <p:cNvPr id="124" name="Terminator 123">
              <a:extLst>
                <a:ext uri="{FF2B5EF4-FFF2-40B4-BE49-F238E27FC236}">
                  <a16:creationId xmlns:a16="http://schemas.microsoft.com/office/drawing/2014/main" id="{37F9AFF6-824D-0840-B005-F5B38A25D2D6}"/>
                </a:ext>
              </a:extLst>
            </p:cNvPr>
            <p:cNvSpPr/>
            <p:nvPr/>
          </p:nvSpPr>
          <p:spPr>
            <a:xfrm>
              <a:off x="5041697" y="6186311"/>
              <a:ext cx="1385646" cy="1355436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9F06DC7-2123-8F4C-84A8-37A27C51F286}"/>
                </a:ext>
              </a:extLst>
            </p:cNvPr>
            <p:cNvSpPr txBox="1"/>
            <p:nvPr/>
          </p:nvSpPr>
          <p:spPr>
            <a:xfrm>
              <a:off x="5097068" y="6610599"/>
              <a:ext cx="1281376" cy="5232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Verifier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F8CBEB-E83C-7B4F-B855-4A8EE457382A}"/>
              </a:ext>
            </a:extLst>
          </p:cNvPr>
          <p:cNvSpPr/>
          <p:nvPr/>
        </p:nvSpPr>
        <p:spPr>
          <a:xfrm>
            <a:off x="10476402" y="4260475"/>
            <a:ext cx="3584919" cy="33050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8A2233-7119-9F4A-A103-CDEDCD8F4BD0}"/>
              </a:ext>
            </a:extLst>
          </p:cNvPr>
          <p:cNvGrpSpPr/>
          <p:nvPr/>
        </p:nvGrpSpPr>
        <p:grpSpPr>
          <a:xfrm>
            <a:off x="12274649" y="4727448"/>
            <a:ext cx="1539548" cy="1165000"/>
            <a:chOff x="3102758" y="6186311"/>
            <a:chExt cx="1173805" cy="1016000"/>
          </a:xfrm>
        </p:grpSpPr>
        <p:sp>
          <p:nvSpPr>
            <p:cNvPr id="136" name="Terminator 135">
              <a:extLst>
                <a:ext uri="{FF2B5EF4-FFF2-40B4-BE49-F238E27FC236}">
                  <a16:creationId xmlns:a16="http://schemas.microsoft.com/office/drawing/2014/main" id="{4BB809FC-2810-7341-B1CC-EBD3D368787F}"/>
                </a:ext>
              </a:extLst>
            </p:cNvPr>
            <p:cNvSpPr/>
            <p:nvPr/>
          </p:nvSpPr>
          <p:spPr>
            <a:xfrm>
              <a:off x="3104480" y="6186311"/>
              <a:ext cx="1172083" cy="1016000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5F74369-D6C3-184E-AE74-46369EC8AD07}"/>
                </a:ext>
              </a:extLst>
            </p:cNvPr>
            <p:cNvSpPr txBox="1"/>
            <p:nvPr/>
          </p:nvSpPr>
          <p:spPr>
            <a:xfrm>
              <a:off x="3102758" y="6487633"/>
              <a:ext cx="1172083" cy="4026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EBDBF2-43EF-3844-95CA-BDB4C80A1DDA}"/>
              </a:ext>
            </a:extLst>
          </p:cNvPr>
          <p:cNvGrpSpPr/>
          <p:nvPr/>
        </p:nvGrpSpPr>
        <p:grpSpPr>
          <a:xfrm>
            <a:off x="12264112" y="6145361"/>
            <a:ext cx="1537290" cy="1059663"/>
            <a:chOff x="5041697" y="5944751"/>
            <a:chExt cx="1603710" cy="1249335"/>
          </a:xfrm>
        </p:grpSpPr>
        <p:sp>
          <p:nvSpPr>
            <p:cNvPr id="134" name="Terminator 133">
              <a:extLst>
                <a:ext uri="{FF2B5EF4-FFF2-40B4-BE49-F238E27FC236}">
                  <a16:creationId xmlns:a16="http://schemas.microsoft.com/office/drawing/2014/main" id="{E930A08E-746A-1F46-B199-BD45DDA80AB5}"/>
                </a:ext>
              </a:extLst>
            </p:cNvPr>
            <p:cNvSpPr/>
            <p:nvPr/>
          </p:nvSpPr>
          <p:spPr>
            <a:xfrm>
              <a:off x="5041697" y="5944751"/>
              <a:ext cx="1603710" cy="1249335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0A3E9E6-63F7-8A40-8387-9CFB468F653D}"/>
                </a:ext>
              </a:extLst>
            </p:cNvPr>
            <p:cNvSpPr txBox="1"/>
            <p:nvPr/>
          </p:nvSpPr>
          <p:spPr>
            <a:xfrm>
              <a:off x="5253313" y="6281307"/>
              <a:ext cx="1055674" cy="61687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780EDD-C278-6649-82AA-F84CB707841E}"/>
              </a:ext>
            </a:extLst>
          </p:cNvPr>
          <p:cNvGrpSpPr/>
          <p:nvPr/>
        </p:nvGrpSpPr>
        <p:grpSpPr>
          <a:xfrm>
            <a:off x="7665582" y="6017299"/>
            <a:ext cx="2142749" cy="1295404"/>
            <a:chOff x="6629493" y="5955655"/>
            <a:chExt cx="1693947" cy="1295404"/>
          </a:xfrm>
        </p:grpSpPr>
        <p:sp>
          <p:nvSpPr>
            <p:cNvPr id="138" name="Decision 137">
              <a:extLst>
                <a:ext uri="{FF2B5EF4-FFF2-40B4-BE49-F238E27FC236}">
                  <a16:creationId xmlns:a16="http://schemas.microsoft.com/office/drawing/2014/main" id="{A949AB4C-A281-304D-B63F-930E681FC981}"/>
                </a:ext>
              </a:extLst>
            </p:cNvPr>
            <p:cNvSpPr/>
            <p:nvPr/>
          </p:nvSpPr>
          <p:spPr>
            <a:xfrm>
              <a:off x="6629493" y="5955655"/>
              <a:ext cx="1693947" cy="1295404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19D389C-29AA-1F40-8D34-B1686C19209F}"/>
                </a:ext>
              </a:extLst>
            </p:cNvPr>
            <p:cNvSpPr txBox="1"/>
            <p:nvPr/>
          </p:nvSpPr>
          <p:spPr>
            <a:xfrm>
              <a:off x="6855521" y="6116204"/>
              <a:ext cx="1247349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imposter?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93E024B-B389-4B46-9D4F-03BFD9EB7BE8}"/>
              </a:ext>
            </a:extLst>
          </p:cNvPr>
          <p:cNvGrpSpPr/>
          <p:nvPr/>
        </p:nvGrpSpPr>
        <p:grpSpPr>
          <a:xfrm>
            <a:off x="16722704" y="5217945"/>
            <a:ext cx="1196623" cy="1016000"/>
            <a:chOff x="16628533" y="5327895"/>
            <a:chExt cx="1196623" cy="1016000"/>
          </a:xfrm>
        </p:grpSpPr>
        <p:sp>
          <p:nvSpPr>
            <p:cNvPr id="144" name="Alternate Process 143">
              <a:extLst>
                <a:ext uri="{FF2B5EF4-FFF2-40B4-BE49-F238E27FC236}">
                  <a16:creationId xmlns:a16="http://schemas.microsoft.com/office/drawing/2014/main" id="{31C2EF5A-CDB8-2644-A5B8-ECDA09D9198B}"/>
                </a:ext>
              </a:extLst>
            </p:cNvPr>
            <p:cNvSpPr/>
            <p:nvPr/>
          </p:nvSpPr>
          <p:spPr>
            <a:xfrm>
              <a:off x="16628533" y="5327895"/>
              <a:ext cx="1196623" cy="1016000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ADCE31D-7669-E440-8347-313221B1CA19}"/>
                </a:ext>
              </a:extLst>
            </p:cNvPr>
            <p:cNvSpPr txBox="1"/>
            <p:nvPr/>
          </p:nvSpPr>
          <p:spPr>
            <a:xfrm>
              <a:off x="16699296" y="5602183"/>
              <a:ext cx="1055097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9CC1DE5-78E6-DC47-893D-7D402FD0CB72}"/>
              </a:ext>
            </a:extLst>
          </p:cNvPr>
          <p:cNvGrpSpPr/>
          <p:nvPr/>
        </p:nvGrpSpPr>
        <p:grpSpPr>
          <a:xfrm>
            <a:off x="16722704" y="7447870"/>
            <a:ext cx="1196623" cy="1016000"/>
            <a:chOff x="16628533" y="5327895"/>
            <a:chExt cx="1196623" cy="1016000"/>
          </a:xfrm>
        </p:grpSpPr>
        <p:sp>
          <p:nvSpPr>
            <p:cNvPr id="148" name="Alternate Process 147">
              <a:extLst>
                <a:ext uri="{FF2B5EF4-FFF2-40B4-BE49-F238E27FC236}">
                  <a16:creationId xmlns:a16="http://schemas.microsoft.com/office/drawing/2014/main" id="{4AC01542-9A46-464C-B80A-912940E8CCF7}"/>
                </a:ext>
              </a:extLst>
            </p:cNvPr>
            <p:cNvSpPr/>
            <p:nvPr/>
          </p:nvSpPr>
          <p:spPr>
            <a:xfrm>
              <a:off x="16628533" y="5327895"/>
              <a:ext cx="1196623" cy="1016000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CB26-7098-4C44-A5D6-48DFBE59EB5E}"/>
                </a:ext>
              </a:extLst>
            </p:cNvPr>
            <p:cNvSpPr txBox="1"/>
            <p:nvPr/>
          </p:nvSpPr>
          <p:spPr>
            <a:xfrm>
              <a:off x="16742577" y="5605061"/>
              <a:ext cx="968535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25BCEA-49F7-9744-B7DB-B9AB87075B37}"/>
              </a:ext>
            </a:extLst>
          </p:cNvPr>
          <p:cNvCxnSpPr>
            <a:cxnSpLocks/>
            <a:stCxn id="45" idx="3"/>
            <a:endCxn id="104" idx="1"/>
          </p:cNvCxnSpPr>
          <p:nvPr/>
        </p:nvCxnSpPr>
        <p:spPr>
          <a:xfrm flipV="1">
            <a:off x="1947371" y="1842549"/>
            <a:ext cx="2293522" cy="107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724A982-DC1C-D748-A232-2FFEA395F484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1426933" y="3013077"/>
            <a:ext cx="4144658" cy="1831839"/>
          </a:xfrm>
          <a:prstGeom prst="bentConnector3">
            <a:avLst>
              <a:gd name="adj1" fmla="val 9180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087F3174-4601-994D-9D9A-1A7D9DE6FE77}"/>
              </a:ext>
            </a:extLst>
          </p:cNvPr>
          <p:cNvCxnSpPr>
            <a:cxnSpLocks/>
            <a:stCxn id="116" idx="2"/>
            <a:endCxn id="123" idx="1"/>
          </p:cNvCxnSpPr>
          <p:nvPr/>
        </p:nvCxnSpPr>
        <p:spPr>
          <a:xfrm rot="16200000" flipH="1">
            <a:off x="2061055" y="5031698"/>
            <a:ext cx="868323" cy="242637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A206520E-A85B-454D-BDF7-1C25CB709642}"/>
              </a:ext>
            </a:extLst>
          </p:cNvPr>
          <p:cNvCxnSpPr>
            <a:cxnSpLocks/>
            <a:stCxn id="19" idx="3"/>
            <a:endCxn id="124" idx="2"/>
          </p:cNvCxnSpPr>
          <p:nvPr/>
        </p:nvCxnSpPr>
        <p:spPr>
          <a:xfrm flipV="1">
            <a:off x="1771948" y="7356763"/>
            <a:ext cx="4518718" cy="69237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8A885D1-A834-4746-B7D9-120D8E4C91A4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5121963" y="6679045"/>
            <a:ext cx="4758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1F7C701-4191-2A49-A436-8654B9637F92}"/>
              </a:ext>
            </a:extLst>
          </p:cNvPr>
          <p:cNvCxnSpPr>
            <a:cxnSpLocks/>
            <a:stCxn id="124" idx="3"/>
            <a:endCxn id="138" idx="1"/>
          </p:cNvCxnSpPr>
          <p:nvPr/>
        </p:nvCxnSpPr>
        <p:spPr>
          <a:xfrm flipV="1">
            <a:off x="6983489" y="6665001"/>
            <a:ext cx="682093" cy="140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AF2CA47E-76E8-0146-9940-37380131DE79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2560395" y="3274592"/>
            <a:ext cx="9714254" cy="2029200"/>
          </a:xfrm>
          <a:prstGeom prst="bentConnector3">
            <a:avLst>
              <a:gd name="adj1" fmla="val 7485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C09A38-59B9-4146-AB1F-78B6DF180415}"/>
              </a:ext>
            </a:extLst>
          </p:cNvPr>
          <p:cNvCxnSpPr>
            <a:stCxn id="104" idx="3"/>
            <a:endCxn id="40" idx="1"/>
          </p:cNvCxnSpPr>
          <p:nvPr/>
        </p:nvCxnSpPr>
        <p:spPr>
          <a:xfrm flipV="1">
            <a:off x="10226693" y="1815227"/>
            <a:ext cx="1739035" cy="273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535CC3A-E3B7-8B44-8AAA-DD5DB4D1E9D2}"/>
              </a:ext>
            </a:extLst>
          </p:cNvPr>
          <p:cNvCxnSpPr>
            <a:cxnSpLocks/>
            <a:stCxn id="40" idx="2"/>
            <a:endCxn id="136" idx="0"/>
          </p:cNvCxnSpPr>
          <p:nvPr/>
        </p:nvCxnSpPr>
        <p:spPr>
          <a:xfrm rot="16200000" flipH="1">
            <a:off x="11735330" y="3417224"/>
            <a:ext cx="1997821" cy="622625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D2B59A8-D336-FF40-9F56-68C02DF96E9D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flipH="1">
            <a:off x="13032757" y="5892448"/>
            <a:ext cx="12796" cy="252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D129A6C-5B69-E242-AC84-AC456BC00660}"/>
              </a:ext>
            </a:extLst>
          </p:cNvPr>
          <p:cNvGrpSpPr/>
          <p:nvPr/>
        </p:nvGrpSpPr>
        <p:grpSpPr>
          <a:xfrm>
            <a:off x="631520" y="4716084"/>
            <a:ext cx="1345292" cy="1172129"/>
            <a:chOff x="581976" y="4155766"/>
            <a:chExt cx="1345292" cy="1172129"/>
          </a:xfrm>
        </p:grpSpPr>
        <p:sp>
          <p:nvSpPr>
            <p:cNvPr id="116" name="Document 115">
              <a:extLst>
                <a:ext uri="{FF2B5EF4-FFF2-40B4-BE49-F238E27FC236}">
                  <a16:creationId xmlns:a16="http://schemas.microsoft.com/office/drawing/2014/main" id="{4AF571E0-AF78-7C45-AA5E-4541B6F19389}"/>
                </a:ext>
              </a:extLst>
            </p:cNvPr>
            <p:cNvSpPr/>
            <p:nvPr/>
          </p:nvSpPr>
          <p:spPr>
            <a:xfrm>
              <a:off x="581976" y="4155766"/>
              <a:ext cx="1301021" cy="117212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86E84D4-B29A-6542-AAB3-19FF3E7410A5}"/>
                </a:ext>
              </a:extLst>
            </p:cNvPr>
            <p:cNvSpPr txBox="1"/>
            <p:nvPr/>
          </p:nvSpPr>
          <p:spPr>
            <a:xfrm>
              <a:off x="626247" y="4212774"/>
              <a:ext cx="1301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Zero-effort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Imposter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CA2CE-D107-3E49-AC96-3456F51C8D83}"/>
              </a:ext>
            </a:extLst>
          </p:cNvPr>
          <p:cNvSpPr txBox="1"/>
          <p:nvPr/>
        </p:nvSpPr>
        <p:spPr>
          <a:xfrm>
            <a:off x="-11926" y="1345841"/>
            <a:ext cx="102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1091F14-51BD-8D4F-80B2-0EF58ACECD26}"/>
              </a:ext>
            </a:extLst>
          </p:cNvPr>
          <p:cNvSpPr txBox="1"/>
          <p:nvPr/>
        </p:nvSpPr>
        <p:spPr>
          <a:xfrm>
            <a:off x="12990887" y="135599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613B6E7-C93D-6A4F-999C-E79B9E36BB98}"/>
              </a:ext>
            </a:extLst>
          </p:cNvPr>
          <p:cNvSpPr txBox="1"/>
          <p:nvPr/>
        </p:nvSpPr>
        <p:spPr>
          <a:xfrm>
            <a:off x="13168" y="754231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4A113E6-8982-2E45-991F-ED448FCE4614}"/>
              </a:ext>
            </a:extLst>
          </p:cNvPr>
          <p:cNvSpPr txBox="1"/>
          <p:nvPr/>
        </p:nvSpPr>
        <p:spPr>
          <a:xfrm>
            <a:off x="3197183" y="3991534"/>
            <a:ext cx="5634684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Authentication System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59C169F-53BC-C24A-8499-A8F691B73CB0}"/>
              </a:ext>
            </a:extLst>
          </p:cNvPr>
          <p:cNvSpPr txBox="1"/>
          <p:nvPr/>
        </p:nvSpPr>
        <p:spPr>
          <a:xfrm>
            <a:off x="4909370" y="5101048"/>
            <a:ext cx="230050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Touch-Based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System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48824E-0DA6-9A41-8FE6-EFC0AE9AAEA2}"/>
              </a:ext>
            </a:extLst>
          </p:cNvPr>
          <p:cNvGrpSpPr/>
          <p:nvPr/>
        </p:nvGrpSpPr>
        <p:grpSpPr>
          <a:xfrm>
            <a:off x="857548" y="7134737"/>
            <a:ext cx="914400" cy="1828800"/>
            <a:chOff x="477366" y="7505217"/>
            <a:chExt cx="755120" cy="14367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456CC99-059C-084F-BA09-DEEE6C2E0972}"/>
                </a:ext>
              </a:extLst>
            </p:cNvPr>
            <p:cNvGrpSpPr/>
            <p:nvPr/>
          </p:nvGrpSpPr>
          <p:grpSpPr>
            <a:xfrm>
              <a:off x="477366" y="7505217"/>
              <a:ext cx="755120" cy="1436760"/>
              <a:chOff x="2307772" y="1328057"/>
              <a:chExt cx="671218" cy="127712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08863B3-71E1-9549-BCB3-85B7EA66232B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742027B-D684-A04F-90D3-46BC6338F50D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B586CC1-A84B-D44E-AE72-329CD6185AAB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B4D893-AC32-A642-A52E-4FD4D5C038E1}"/>
                    </a:ext>
                  </a:extLst>
                </p14:cNvPr>
                <p14:cNvContentPartPr/>
                <p14:nvPr/>
              </p14:nvContentPartPr>
              <p14:xfrm>
                <a:off x="650642" y="7973312"/>
                <a:ext cx="431830" cy="576112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B4D893-AC32-A642-A52E-4FD4D5C038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537" y="7963408"/>
                  <a:ext cx="452634" cy="5959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7502858-3D02-F044-B31D-4461693A64A4}"/>
              </a:ext>
            </a:extLst>
          </p:cNvPr>
          <p:cNvSpPr txBox="1"/>
          <p:nvPr/>
        </p:nvSpPr>
        <p:spPr>
          <a:xfrm>
            <a:off x="10497401" y="4296604"/>
            <a:ext cx="181973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Sample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System</a:t>
            </a:r>
          </a:p>
        </p:txBody>
      </p:sp>
      <p:sp>
        <p:nvSpPr>
          <p:cNvPr id="82" name="Round Diagonal Corner Rectangle 81">
            <a:extLst>
              <a:ext uri="{FF2B5EF4-FFF2-40B4-BE49-F238E27FC236}">
                <a16:creationId xmlns:a16="http://schemas.microsoft.com/office/drawing/2014/main" id="{A1F98541-391A-E245-9511-2BBD4E74BBC7}"/>
              </a:ext>
            </a:extLst>
          </p:cNvPr>
          <p:cNvSpPr/>
          <p:nvPr/>
        </p:nvSpPr>
        <p:spPr>
          <a:xfrm>
            <a:off x="15135726" y="5360333"/>
            <a:ext cx="1177554" cy="772597"/>
          </a:xfrm>
          <a:prstGeom prst="round2Diag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</a:t>
            </a:r>
          </a:p>
        </p:txBody>
      </p:sp>
      <p:sp>
        <p:nvSpPr>
          <p:cNvPr id="155" name="Round Diagonal Corner Rectangle 154">
            <a:extLst>
              <a:ext uri="{FF2B5EF4-FFF2-40B4-BE49-F238E27FC236}">
                <a16:creationId xmlns:a16="http://schemas.microsoft.com/office/drawing/2014/main" id="{9678B920-7515-9540-AD27-43CB28C09AFE}"/>
              </a:ext>
            </a:extLst>
          </p:cNvPr>
          <p:cNvSpPr/>
          <p:nvPr/>
        </p:nvSpPr>
        <p:spPr>
          <a:xfrm>
            <a:off x="15134844" y="7584138"/>
            <a:ext cx="1177553" cy="772597"/>
          </a:xfrm>
          <a:prstGeom prst="round2Diag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36497FB-1163-7E4C-82A5-420D9683D085}"/>
              </a:ext>
            </a:extLst>
          </p:cNvPr>
          <p:cNvCxnSpPr>
            <a:stCxn id="138" idx="2"/>
            <a:endCxn id="155" idx="2"/>
          </p:cNvCxnSpPr>
          <p:nvPr/>
        </p:nvCxnSpPr>
        <p:spPr>
          <a:xfrm rot="16200000" flipH="1">
            <a:off x="11607033" y="4442626"/>
            <a:ext cx="657734" cy="639788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65C0FCD-341E-184A-97BA-9A35907DBC61}"/>
              </a:ext>
            </a:extLst>
          </p:cNvPr>
          <p:cNvCxnSpPr>
            <a:stCxn id="134" idx="3"/>
            <a:endCxn id="82" idx="2"/>
          </p:cNvCxnSpPr>
          <p:nvPr/>
        </p:nvCxnSpPr>
        <p:spPr>
          <a:xfrm flipV="1">
            <a:off x="13801402" y="5746632"/>
            <a:ext cx="1334324" cy="928561"/>
          </a:xfrm>
          <a:prstGeom prst="bentConnector3">
            <a:avLst>
              <a:gd name="adj1" fmla="val 7484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0BA47F7-7362-F54A-859A-56208DD93257}"/>
              </a:ext>
            </a:extLst>
          </p:cNvPr>
          <p:cNvCxnSpPr>
            <a:stCxn id="134" idx="2"/>
            <a:endCxn id="155" idx="2"/>
          </p:cNvCxnSpPr>
          <p:nvPr/>
        </p:nvCxnSpPr>
        <p:spPr>
          <a:xfrm rot="16200000" flipH="1">
            <a:off x="13701094" y="6536686"/>
            <a:ext cx="765413" cy="210208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5DFFB6B-11C4-4E43-9FC0-74369C35DC28}"/>
              </a:ext>
            </a:extLst>
          </p:cNvPr>
          <p:cNvCxnSpPr>
            <a:cxnSpLocks/>
            <a:stCxn id="82" idx="0"/>
            <a:endCxn id="144" idx="1"/>
          </p:cNvCxnSpPr>
          <p:nvPr/>
        </p:nvCxnSpPr>
        <p:spPr>
          <a:xfrm flipV="1">
            <a:off x="16313280" y="5725945"/>
            <a:ext cx="409424" cy="206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DFB588-B0DC-2646-BB06-5BC44C305789}"/>
              </a:ext>
            </a:extLst>
          </p:cNvPr>
          <p:cNvCxnSpPr>
            <a:stCxn id="155" idx="0"/>
            <a:endCxn id="148" idx="1"/>
          </p:cNvCxnSpPr>
          <p:nvPr/>
        </p:nvCxnSpPr>
        <p:spPr>
          <a:xfrm flipV="1">
            <a:off x="16312397" y="7955870"/>
            <a:ext cx="410307" cy="145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9D35231-9F64-0849-9AFD-7AA981028F8E}"/>
              </a:ext>
            </a:extLst>
          </p:cNvPr>
          <p:cNvCxnSpPr>
            <a:stCxn id="138" idx="3"/>
            <a:endCxn id="134" idx="1"/>
          </p:cNvCxnSpPr>
          <p:nvPr/>
        </p:nvCxnSpPr>
        <p:spPr>
          <a:xfrm>
            <a:off x="9808331" y="6665001"/>
            <a:ext cx="2455781" cy="101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81AC9-E036-3A43-AA76-D29734A614DF}"/>
              </a:ext>
            </a:extLst>
          </p:cNvPr>
          <p:cNvSpPr txBox="1"/>
          <p:nvPr/>
        </p:nvSpPr>
        <p:spPr>
          <a:xfrm>
            <a:off x="8751847" y="7447870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380F84-6544-044E-9371-5CD11B79F787}"/>
              </a:ext>
            </a:extLst>
          </p:cNvPr>
          <p:cNvSpPr txBox="1"/>
          <p:nvPr/>
        </p:nvSpPr>
        <p:spPr>
          <a:xfrm>
            <a:off x="9910242" y="63308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610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40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17</cp:revision>
  <cp:lastPrinted>2019-06-30T20:18:12Z</cp:lastPrinted>
  <dcterms:created xsi:type="dcterms:W3CDTF">2019-06-30T05:37:32Z</dcterms:created>
  <dcterms:modified xsi:type="dcterms:W3CDTF">2019-06-30T21:07:12Z</dcterms:modified>
</cp:coreProperties>
</file>