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310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0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56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6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6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4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2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DB33FEE-2E6F-448C-9932-B0449664C8B2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653B281-5158-4698-A6AC-9865BFB4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435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requirement specification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Java to SCALA </a:t>
            </a:r>
            <a:r>
              <a:rPr lang="en-US" sz="4800" dirty="0" err="1" smtClean="0"/>
              <a:t>compilator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090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Leader</a:t>
            </a:r>
            <a:r>
              <a:rPr lang="ru-RU" dirty="0" smtClean="0"/>
              <a:t> - </a:t>
            </a:r>
            <a:r>
              <a:rPr lang="ru-RU" dirty="0" err="1" smtClean="0"/>
              <a:t>Жигулин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en-US" dirty="0" smtClean="0"/>
              <a:t>.</a:t>
            </a:r>
            <a:r>
              <a:rPr lang="ru-RU" dirty="0" smtClean="0"/>
              <a:t>С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Coder </a:t>
            </a:r>
            <a:r>
              <a:rPr lang="en-US" dirty="0" smtClean="0"/>
              <a:t>1</a:t>
            </a:r>
            <a:r>
              <a:rPr lang="ru-RU" dirty="0" smtClean="0"/>
              <a:t> - Ковальчук</a:t>
            </a:r>
            <a:r>
              <a:rPr lang="en-US" dirty="0" smtClean="0"/>
              <a:t> </a:t>
            </a:r>
            <a:r>
              <a:rPr lang="ru-RU" dirty="0"/>
              <a:t>С</a:t>
            </a:r>
            <a:r>
              <a:rPr lang="en-US" dirty="0" smtClean="0"/>
              <a:t>.</a:t>
            </a:r>
            <a:r>
              <a:rPr lang="ru-RU" dirty="0" smtClean="0"/>
              <a:t>С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Coder </a:t>
            </a:r>
            <a:r>
              <a:rPr lang="en-US" dirty="0" smtClean="0"/>
              <a:t>2</a:t>
            </a:r>
            <a:r>
              <a:rPr lang="ru-RU" dirty="0" smtClean="0"/>
              <a:t> - </a:t>
            </a:r>
            <a:r>
              <a:rPr lang="ru-RU" dirty="0" err="1" smtClean="0"/>
              <a:t>Агманов</a:t>
            </a:r>
            <a:r>
              <a:rPr lang="en-US" dirty="0" smtClean="0"/>
              <a:t> </a:t>
            </a:r>
            <a:r>
              <a:rPr lang="en-US" dirty="0"/>
              <a:t>A.O.</a:t>
            </a:r>
            <a:endParaRPr lang="ru-RU" dirty="0" smtClean="0"/>
          </a:p>
          <a:p>
            <a:r>
              <a:rPr lang="en-US" dirty="0"/>
              <a:t>Build </a:t>
            </a:r>
            <a:r>
              <a:rPr lang="en-US" dirty="0" smtClean="0"/>
              <a:t>Engineer</a:t>
            </a:r>
            <a:r>
              <a:rPr lang="ru-RU" dirty="0" smtClean="0"/>
              <a:t> - </a:t>
            </a:r>
            <a:r>
              <a:rPr lang="ru-RU" dirty="0" err="1" smtClean="0"/>
              <a:t>Жигулин</a:t>
            </a:r>
            <a:r>
              <a:rPr lang="en-US" dirty="0" smtClean="0"/>
              <a:t> A.</a:t>
            </a:r>
            <a:r>
              <a:rPr lang="ru-RU" dirty="0" smtClean="0"/>
              <a:t>С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Technical </a:t>
            </a:r>
            <a:r>
              <a:rPr lang="en-US" dirty="0" smtClean="0"/>
              <a:t>Writer</a:t>
            </a:r>
            <a:r>
              <a:rPr lang="ru-RU" dirty="0" smtClean="0"/>
              <a:t> - Барсукова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.A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6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Имя проекта</a:t>
            </a:r>
            <a:r>
              <a:rPr lang="en-US" dirty="0"/>
              <a:t>: Java to SCALA </a:t>
            </a:r>
            <a:r>
              <a:rPr lang="en-US" dirty="0" err="1" smtClean="0"/>
              <a:t>compilator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dirty="0" smtClean="0"/>
              <a:t>      </a:t>
            </a:r>
            <a:r>
              <a:rPr lang="ru-RU" u="sng" dirty="0" smtClean="0"/>
              <a:t>Компилятор </a:t>
            </a:r>
            <a:r>
              <a:rPr lang="ru-RU" dirty="0" smtClean="0"/>
              <a:t>— это программа, которая считывает текст программы, написанной на исходном языке, и переводит его на эквивалентный язык. 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        </a:t>
            </a:r>
            <a:r>
              <a:rPr lang="en-US" dirty="0" smtClean="0"/>
              <a:t>Java </a:t>
            </a:r>
            <a:r>
              <a:rPr lang="en-US" dirty="0" smtClean="0"/>
              <a:t>to SCALA </a:t>
            </a:r>
            <a:r>
              <a:rPr lang="en-US" dirty="0" err="1" smtClean="0"/>
              <a:t>compilator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 smtClean="0"/>
              <a:t>компилятор</a:t>
            </a:r>
            <a:r>
              <a:rPr lang="ru-RU" dirty="0" smtClean="0"/>
              <a:t>, </a:t>
            </a:r>
            <a:r>
              <a:rPr lang="ru-RU" dirty="0" smtClean="0"/>
              <a:t>переводящий подмножество языка </a:t>
            </a:r>
            <a:r>
              <a:rPr lang="en-US" dirty="0" smtClean="0"/>
              <a:t>Java </a:t>
            </a:r>
            <a:r>
              <a:rPr lang="ru-RU" dirty="0" smtClean="0"/>
              <a:t>в эквивалентное подмножество языка </a:t>
            </a:r>
            <a:r>
              <a:rPr lang="en-US" dirty="0" smtClean="0"/>
              <a:t>SCALA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6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05344" y="3146168"/>
            <a:ext cx="4754880" cy="3071751"/>
          </a:xfrm>
        </p:spPr>
        <p:txBody>
          <a:bodyPr/>
          <a:lstStyle/>
          <a:p>
            <a:pPr marL="0" indent="457200">
              <a:buNone/>
            </a:pPr>
            <a:r>
              <a:rPr lang="ru-RU" dirty="0" smtClean="0"/>
              <a:t>Наш проект </a:t>
            </a:r>
            <a:r>
              <a:rPr lang="en-US" dirty="0"/>
              <a:t>Java to SCALA </a:t>
            </a:r>
            <a:r>
              <a:rPr lang="en-US" dirty="0" err="1" smtClean="0"/>
              <a:t>compilator</a:t>
            </a:r>
            <a:r>
              <a:rPr lang="ru-RU" dirty="0" smtClean="0"/>
              <a:t> выполняется в рамках образовательной программы.</a:t>
            </a:r>
          </a:p>
          <a:p>
            <a:pPr marL="0" indent="457200">
              <a:buNone/>
            </a:pPr>
            <a:r>
              <a:rPr lang="ru-RU" dirty="0" smtClean="0"/>
              <a:t>После завершения работы над проектом можно будет выполнять компиляцию из </a:t>
            </a:r>
            <a:r>
              <a:rPr lang="en-US" dirty="0" smtClean="0"/>
              <a:t>Java </a:t>
            </a:r>
            <a:r>
              <a:rPr lang="ru-RU" dirty="0" smtClean="0"/>
              <a:t>в </a:t>
            </a:r>
            <a:r>
              <a:rPr lang="en-US" dirty="0" smtClean="0"/>
              <a:t>SCALA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 descr="Чем отличаются Scala и Java? | Techrock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4" y="3146169"/>
            <a:ext cx="5868206" cy="25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 smtClean="0"/>
              <a:t>Входные данные включаются в себя следующее подмножество языка </a:t>
            </a:r>
            <a:r>
              <a:rPr lang="en-US" dirty="0" smtClean="0"/>
              <a:t>Java:</a:t>
            </a:r>
          </a:p>
          <a:p>
            <a:r>
              <a:rPr lang="ru-RU" dirty="0" smtClean="0"/>
              <a:t>Типы данных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Boolean, </a:t>
            </a:r>
            <a:r>
              <a:rPr lang="en-US" dirty="0" err="1" smtClean="0"/>
              <a:t>Int</a:t>
            </a:r>
            <a:r>
              <a:rPr lang="en-US" dirty="0" smtClean="0"/>
              <a:t>, Float, Char, String, Double, Long, Short, Byte;</a:t>
            </a:r>
          </a:p>
          <a:p>
            <a:r>
              <a:rPr lang="ru-RU" dirty="0" smtClean="0"/>
              <a:t>Арифметические операторы</a:t>
            </a:r>
            <a:r>
              <a:rPr lang="en-US" dirty="0" smtClean="0"/>
              <a:t>:</a:t>
            </a:r>
            <a:r>
              <a:rPr lang="ru-RU" dirty="0" smtClean="0"/>
              <a:t> «+», </a:t>
            </a:r>
            <a:r>
              <a:rPr lang="ru-RU" dirty="0"/>
              <a:t>«-»</a:t>
            </a:r>
            <a:r>
              <a:rPr lang="ru-RU" dirty="0" smtClean="0"/>
              <a:t>, </a:t>
            </a:r>
            <a:r>
              <a:rPr lang="ru-RU" dirty="0"/>
              <a:t>«*»</a:t>
            </a:r>
            <a:r>
              <a:rPr lang="ru-RU" dirty="0" smtClean="0"/>
              <a:t>, </a:t>
            </a:r>
            <a:r>
              <a:rPr lang="ru-RU" dirty="0"/>
              <a:t>«/»</a:t>
            </a:r>
            <a:r>
              <a:rPr lang="en-US" dirty="0" smtClean="0"/>
              <a:t>, </a:t>
            </a:r>
            <a:r>
              <a:rPr lang="ru-RU" dirty="0"/>
              <a:t>«%»</a:t>
            </a:r>
            <a:r>
              <a:rPr lang="en-US" dirty="0" smtClean="0"/>
              <a:t>, </a:t>
            </a:r>
            <a:r>
              <a:rPr lang="ru-RU" dirty="0"/>
              <a:t>«++»</a:t>
            </a:r>
            <a:r>
              <a:rPr lang="en-US" dirty="0" smtClean="0"/>
              <a:t>, </a:t>
            </a:r>
            <a:r>
              <a:rPr lang="ru-RU" dirty="0"/>
              <a:t>«--»</a:t>
            </a:r>
            <a:r>
              <a:rPr lang="en-US" dirty="0" smtClean="0"/>
              <a:t>;</a:t>
            </a:r>
          </a:p>
          <a:p>
            <a:r>
              <a:rPr lang="ru-RU" dirty="0" smtClean="0"/>
              <a:t>Операторы </a:t>
            </a:r>
            <a:r>
              <a:rPr lang="ru-RU" dirty="0" smtClean="0"/>
              <a:t>сравнения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smtClean="0"/>
              <a:t>«==», «!=», «&gt;», «&lt;», «&gt;=», «&lt;=»</a:t>
            </a:r>
            <a:r>
              <a:rPr lang="en-US" dirty="0" smtClean="0"/>
              <a:t>;</a:t>
            </a:r>
          </a:p>
          <a:p>
            <a:r>
              <a:rPr lang="ru-RU" dirty="0" smtClean="0"/>
              <a:t>Логические операторы</a:t>
            </a:r>
            <a:r>
              <a:rPr lang="en-US" dirty="0" smtClean="0"/>
              <a:t>: </a:t>
            </a:r>
            <a:r>
              <a:rPr lang="ru-RU" dirty="0" smtClean="0"/>
              <a:t>«&amp;»</a:t>
            </a:r>
            <a:r>
              <a:rPr lang="en-US" dirty="0" smtClean="0"/>
              <a:t>, </a:t>
            </a:r>
            <a:r>
              <a:rPr lang="ru-RU" dirty="0" smtClean="0"/>
              <a:t>«&amp;&amp;»</a:t>
            </a:r>
            <a:r>
              <a:rPr lang="en-US" dirty="0" smtClean="0"/>
              <a:t>, </a:t>
            </a:r>
            <a:r>
              <a:rPr lang="ru-RU" dirty="0" smtClean="0"/>
              <a:t>«|»</a:t>
            </a:r>
            <a:r>
              <a:rPr lang="en-US" dirty="0" smtClean="0"/>
              <a:t>, </a:t>
            </a:r>
            <a:r>
              <a:rPr lang="ru-RU" dirty="0" smtClean="0"/>
              <a:t>«||»</a:t>
            </a:r>
            <a:r>
              <a:rPr lang="en-US" dirty="0" smtClean="0"/>
              <a:t>, </a:t>
            </a:r>
            <a:r>
              <a:rPr lang="ru-RU" dirty="0" smtClean="0"/>
              <a:t>«^»</a:t>
            </a:r>
            <a:r>
              <a:rPr lang="en-US" dirty="0" smtClean="0"/>
              <a:t>, </a:t>
            </a:r>
            <a:r>
              <a:rPr lang="ru-RU" dirty="0" smtClean="0"/>
              <a:t>«!»</a:t>
            </a:r>
            <a:r>
              <a:rPr lang="en-US" dirty="0" smtClean="0"/>
              <a:t>, </a:t>
            </a:r>
            <a:r>
              <a:rPr lang="ru-RU" dirty="0" smtClean="0"/>
              <a:t>«&amp;=»</a:t>
            </a:r>
            <a:r>
              <a:rPr lang="en-US" dirty="0" smtClean="0"/>
              <a:t>, </a:t>
            </a:r>
            <a:r>
              <a:rPr lang="ru-RU" dirty="0" smtClean="0"/>
              <a:t>«|=»</a:t>
            </a:r>
            <a:r>
              <a:rPr lang="en-US" dirty="0" smtClean="0"/>
              <a:t>, </a:t>
            </a:r>
            <a:r>
              <a:rPr lang="ru-RU" dirty="0" smtClean="0"/>
              <a:t>«^=»</a:t>
            </a:r>
            <a:r>
              <a:rPr lang="en-US" dirty="0" smtClean="0"/>
              <a:t>, </a:t>
            </a:r>
            <a:r>
              <a:rPr lang="ru-RU" dirty="0" smtClean="0"/>
              <a:t>«==»</a:t>
            </a:r>
            <a:r>
              <a:rPr lang="en-US" dirty="0" smtClean="0"/>
              <a:t>, </a:t>
            </a:r>
            <a:r>
              <a:rPr lang="ru-RU" dirty="0" smtClean="0"/>
              <a:t>«!=»</a:t>
            </a:r>
            <a:r>
              <a:rPr lang="en-US" dirty="0" smtClean="0"/>
              <a:t>, </a:t>
            </a:r>
            <a:r>
              <a:rPr lang="ru-RU" dirty="0" smtClean="0"/>
              <a:t>«?:»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Операторы циклов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for, while, do-while;</a:t>
            </a:r>
          </a:p>
          <a:p>
            <a:r>
              <a:rPr lang="ru-RU" dirty="0" smtClean="0"/>
              <a:t>Операторы ветвления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if, switch.</a:t>
            </a:r>
          </a:p>
          <a:p>
            <a:pPr marL="0" indent="457200">
              <a:buNone/>
            </a:pPr>
            <a:r>
              <a:rPr lang="ru-RU" dirty="0" smtClean="0"/>
              <a:t>Выходными данными является эквивалентное множество языка </a:t>
            </a:r>
            <a:r>
              <a:rPr lang="en-US" dirty="0" smtClean="0"/>
              <a:t>SCALA.</a:t>
            </a:r>
          </a:p>
        </p:txBody>
      </p:sp>
    </p:spTree>
    <p:extLst>
      <p:ext uri="{BB962C8B-B14F-4D97-AF65-F5344CB8AC3E}">
        <p14:creationId xmlns:p14="http://schemas.microsoft.com/office/powerpoint/2010/main" val="37147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таблица соответствия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SCALA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03628" y="2655888"/>
            <a:ext cx="2761894" cy="3567112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19219" y="2655888"/>
            <a:ext cx="2777999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9507" y="2450232"/>
            <a:ext cx="970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5829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978</TotalTime>
  <Words>224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Окаймление</vt:lpstr>
      <vt:lpstr>Marketing requirement specification</vt:lpstr>
      <vt:lpstr>Участники проекта</vt:lpstr>
      <vt:lpstr>Идея проекта</vt:lpstr>
      <vt:lpstr>Актуальность проекта</vt:lpstr>
      <vt:lpstr>Входные и выходные данные</vt:lpstr>
      <vt:lpstr>Пример. таблица соответствия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requirement specification</dc:title>
  <dc:creator>Mikiona</dc:creator>
  <cp:lastModifiedBy>Mikiona</cp:lastModifiedBy>
  <cp:revision>10</cp:revision>
  <dcterms:created xsi:type="dcterms:W3CDTF">2020-10-29T03:01:29Z</dcterms:created>
  <dcterms:modified xsi:type="dcterms:W3CDTF">2020-11-11T08:03:42Z</dcterms:modified>
</cp:coreProperties>
</file>