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3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2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635" r:id="rId80"/>
    <p:sldId id="608" r:id="rId81"/>
    <p:sldId id="501" r:id="rId82"/>
    <p:sldId id="831" r:id="rId83"/>
    <p:sldId id="445" r:id="rId84"/>
    <p:sldId id="456" r:id="rId85"/>
    <p:sldId id="556" r:id="rId86"/>
    <p:sldId id="457" r:id="rId87"/>
    <p:sldId id="557" r:id="rId88"/>
    <p:sldId id="446" r:id="rId89"/>
    <p:sldId id="380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453" r:id="rId101"/>
    <p:sldId id="454" r:id="rId102"/>
    <p:sldId id="561" r:id="rId103"/>
    <p:sldId id="442" r:id="rId104"/>
    <p:sldId id="625" r:id="rId105"/>
    <p:sldId id="630" r:id="rId106"/>
    <p:sldId id="631" r:id="rId107"/>
    <p:sldId id="610" r:id="rId108"/>
    <p:sldId id="626" r:id="rId109"/>
    <p:sldId id="628" r:id="rId110"/>
    <p:sldId id="629" r:id="rId111"/>
    <p:sldId id="438" r:id="rId112"/>
    <p:sldId id="827" r:id="rId113"/>
    <p:sldId id="550" r:id="rId114"/>
    <p:sldId id="828" r:id="rId115"/>
    <p:sldId id="552" r:id="rId116"/>
    <p:sldId id="829" r:id="rId117"/>
    <p:sldId id="554" r:id="rId118"/>
    <p:sldId id="555" r:id="rId119"/>
    <p:sldId id="559" r:id="rId120"/>
    <p:sldId id="560" r:id="rId121"/>
    <p:sldId id="458" r:id="rId122"/>
    <p:sldId id="460" r:id="rId123"/>
    <p:sldId id="461" r:id="rId124"/>
    <p:sldId id="465" r:id="rId125"/>
    <p:sldId id="462" r:id="rId126"/>
    <p:sldId id="646" r:id="rId127"/>
    <p:sldId id="636" r:id="rId128"/>
    <p:sldId id="640" r:id="rId129"/>
    <p:sldId id="463" r:id="rId130"/>
    <p:sldId id="641" r:id="rId131"/>
    <p:sldId id="639" r:id="rId132"/>
    <p:sldId id="642" r:id="rId133"/>
    <p:sldId id="468" r:id="rId134"/>
    <p:sldId id="643" r:id="rId135"/>
    <p:sldId id="627" r:id="rId136"/>
    <p:sldId id="644" r:id="rId137"/>
    <p:sldId id="638" r:id="rId138"/>
    <p:sldId id="645" r:id="rId139"/>
    <p:sldId id="567" r:id="rId140"/>
    <p:sldId id="568" r:id="rId141"/>
    <p:sldId id="820" r:id="rId142"/>
    <p:sldId id="822" r:id="rId143"/>
    <p:sldId id="821" r:id="rId144"/>
    <p:sldId id="823" r:id="rId145"/>
    <p:sldId id="516" r:id="rId146"/>
    <p:sldId id="495" r:id="rId147"/>
    <p:sldId id="579" r:id="rId148"/>
    <p:sldId id="600" r:id="rId149"/>
    <p:sldId id="602" r:id="rId150"/>
    <p:sldId id="603" r:id="rId151"/>
    <p:sldId id="572" r:id="rId152"/>
    <p:sldId id="573" r:id="rId153"/>
    <p:sldId id="574" r:id="rId154"/>
    <p:sldId id="575" r:id="rId155"/>
    <p:sldId id="634" r:id="rId156"/>
    <p:sldId id="632" r:id="rId157"/>
    <p:sldId id="633" r:id="rId158"/>
    <p:sldId id="576" r:id="rId159"/>
    <p:sldId id="502" r:id="rId160"/>
    <p:sldId id="504" r:id="rId161"/>
    <p:sldId id="503" r:id="rId162"/>
    <p:sldId id="816" r:id="rId163"/>
    <p:sldId id="817" r:id="rId164"/>
    <p:sldId id="818" r:id="rId165"/>
    <p:sldId id="819" r:id="rId166"/>
    <p:sldId id="824" r:id="rId167"/>
    <p:sldId id="577" r:id="rId168"/>
    <p:sldId id="578" r:id="rId169"/>
    <p:sldId id="814" r:id="rId170"/>
    <p:sldId id="815" r:id="rId171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635"/>
            <p14:sldId id="608"/>
            <p14:sldId id="501"/>
            <p14:sldId id="831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827"/>
            <p14:sldId id="550"/>
            <p14:sldId id="828"/>
            <p14:sldId id="552"/>
            <p14:sldId id="829"/>
            <p14:sldId id="554"/>
            <p14:sldId id="555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58E4-6853-498B-9AA7-29B3C988A4F0}" v="178" dt="2025-06-23T21:48:49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037" autoAdjust="0"/>
  </p:normalViewPr>
  <p:slideViewPr>
    <p:cSldViewPr snapToGrid="0" showGuides="1">
      <p:cViewPr>
        <p:scale>
          <a:sx n="75" d="100"/>
          <a:sy n="75" d="100"/>
        </p:scale>
        <p:origin x="27" y="27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77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  <pc:spChg chg="add mod">
          <ac:chgData name="Al Friend" userId="e5ed79da-d858-46d4-9eed-a7a24903f2de" providerId="ADAL" clId="{B5C458E4-6853-498B-9AA7-29B3C988A4F0}" dt="2025-06-23T21:33:14.687" v="157" actId="1076"/>
          <ac:spMkLst>
            <pc:docMk/>
            <pc:sldMk cId="3844814172" sldId="498"/>
            <ac:spMk id="2" creationId="{715429D9-585C-F5EB-7A50-4D2D05F4022F}"/>
          </ac:spMkLst>
        </pc:spChg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  <pc:spChg chg="add mod">
          <ac:chgData name="Al Friend" userId="e5ed79da-d858-46d4-9eed-a7a24903f2de" providerId="ADAL" clId="{B5C458E4-6853-498B-9AA7-29B3C988A4F0}" dt="2025-06-23T21:35:07.893" v="174" actId="14100"/>
          <ac:spMkLst>
            <pc:docMk/>
            <pc:sldMk cId="1374977604" sldId="499"/>
            <ac:spMk id="2" creationId="{ACE1A51E-3F82-3AD1-8CB2-6C79475581C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  <pc:spChg chg="add mod">
          <ac:chgData name="Al Friend" userId="e5ed79da-d858-46d4-9eed-a7a24903f2de" providerId="ADAL" clId="{B5C458E4-6853-498B-9AA7-29B3C988A4F0}" dt="2025-06-23T21:36:55.533" v="221" actId="1076"/>
          <ac:spMkLst>
            <pc:docMk/>
            <pc:sldMk cId="2118686002" sldId="500"/>
            <ac:spMk id="2" creationId="{7FB8C24A-DF22-D8B4-79C3-2F928A19557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  <pc:spChg chg="add mod">
          <ac:chgData name="Al Friend" userId="e5ed79da-d858-46d4-9eed-a7a24903f2de" providerId="ADAL" clId="{B5C458E4-6853-498B-9AA7-29B3C988A4F0}" dt="2025-06-23T21:38:05.855" v="235" actId="14100"/>
          <ac:spMkLst>
            <pc:docMk/>
            <pc:sldMk cId="3419363118" sldId="501"/>
            <ac:spMk id="2" creationId="{1A73B94B-BFD1-E87B-7AA0-7CDB29557638}"/>
          </ac:spMkLst>
        </pc:spChg>
        <pc:spChg chg="add mod">
          <ac:chgData name="Al Friend" userId="e5ed79da-d858-46d4-9eed-a7a24903f2de" providerId="ADAL" clId="{B5C458E4-6853-498B-9AA7-29B3C988A4F0}" dt="2025-06-23T21:39:32.967" v="261" actId="1076"/>
          <ac:spMkLst>
            <pc:docMk/>
            <pc:sldMk cId="3419363118" sldId="501"/>
            <ac:spMk id="5" creationId="{54472711-2FC8-1452-F693-5A2DCBC06AC0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  <pc:spChg chg="add mod">
          <ac:chgData name="Al Friend" userId="e5ed79da-d858-46d4-9eed-a7a24903f2de" providerId="ADAL" clId="{B5C458E4-6853-498B-9AA7-29B3C988A4F0}" dt="2025-06-23T21:34:39.721" v="171" actId="14100"/>
          <ac:spMkLst>
            <pc:docMk/>
            <pc:sldMk cId="195889250" sldId="606"/>
            <ac:spMk id="2" creationId="{EE51F00C-B8E1-5F0A-04E5-4AE9AA4A9DAC}"/>
          </ac:spMkLst>
        </pc:spChg>
        <pc:spChg chg="mod">
          <ac:chgData name="Al Friend" userId="e5ed79da-d858-46d4-9eed-a7a24903f2de" providerId="ADAL" clId="{B5C458E4-6853-498B-9AA7-29B3C988A4F0}" dt="2025-06-23T21:34:28.666" v="168" actId="14100"/>
          <ac:spMkLst>
            <pc:docMk/>
            <pc:sldMk cId="195889250" sldId="606"/>
            <ac:spMk id="5" creationId="{4A749B7F-A9B4-4804-B8AF-4220974312E9}"/>
          </ac:spMkLst>
        </pc:spChg>
        <pc:spChg chg="add mod">
          <ac:chgData name="Al Friend" userId="e5ed79da-d858-46d4-9eed-a7a24903f2de" providerId="ADAL" clId="{B5C458E4-6853-498B-9AA7-29B3C988A4F0}" dt="2025-06-23T21:34:01.922" v="165" actId="14100"/>
          <ac:spMkLst>
            <pc:docMk/>
            <pc:sldMk cId="195889250" sldId="606"/>
            <ac:spMk id="6" creationId="{84C3D931-F43B-1614-EE8A-48F5B9554C83}"/>
          </ac:spMkLst>
        </pc:spChg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142273294" sldId="635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  <pc:spChg chg="del">
          <ac:chgData name="Al Friend" userId="e5ed79da-d858-46d4-9eed-a7a24903f2de" providerId="ADAL" clId="{B5C458E4-6853-498B-9AA7-29B3C988A4F0}" dt="2025-06-23T21:47:21.807" v="264" actId="478"/>
          <ac:spMkLst>
            <pc:docMk/>
            <pc:sldMk cId="652055710" sldId="831"/>
            <ac:spMk id="2" creationId="{2E8C9423-27C9-FE7A-4D7D-29DA2D7BF6E6}"/>
          </ac:spMkLst>
        </pc:spChg>
        <pc:spChg chg="del">
          <ac:chgData name="Al Friend" userId="e5ed79da-d858-46d4-9eed-a7a24903f2de" providerId="ADAL" clId="{B5C458E4-6853-498B-9AA7-29B3C988A4F0}" dt="2025-06-23T21:47:24.594" v="265" actId="478"/>
          <ac:spMkLst>
            <pc:docMk/>
            <pc:sldMk cId="652055710" sldId="831"/>
            <ac:spMk id="5" creationId="{FF8DBAF6-8C2E-2110-3983-AB47CE89348C}"/>
          </ac:spMkLst>
        </pc:spChg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  <pc:spChg chg="del">
          <ac:chgData name="Al Friend" userId="e5ed79da-d858-46d4-9eed-a7a24903f2de" providerId="ADAL" clId="{B5C458E4-6853-498B-9AA7-29B3C988A4F0}" dt="2025-06-23T21:48:06.464" v="272" actId="478"/>
          <ac:spMkLst>
            <pc:docMk/>
            <pc:sldMk cId="4014645582" sldId="832"/>
            <ac:spMk id="2" creationId="{B7366372-DCCD-9D56-EF32-F727F3A16B6C}"/>
          </ac:spMkLst>
        </pc:spChg>
        <pc:spChg chg="del">
          <ac:chgData name="Al Friend" userId="e5ed79da-d858-46d4-9eed-a7a24903f2de" providerId="ADAL" clId="{B5C458E4-6853-498B-9AA7-29B3C988A4F0}" dt="2025-06-23T21:48:05.042" v="271" actId="478"/>
          <ac:spMkLst>
            <pc:docMk/>
            <pc:sldMk cId="4014645582" sldId="832"/>
            <ac:spMk id="5" creationId="{E763E20F-8BBC-156A-25BF-E7006346CD2A}"/>
          </ac:spMkLst>
        </pc:spChg>
        <pc:spChg chg="del">
          <ac:chgData name="Al Friend" userId="e5ed79da-d858-46d4-9eed-a7a24903f2de" providerId="ADAL" clId="{B5C458E4-6853-498B-9AA7-29B3C988A4F0}" dt="2025-06-23T21:48:03.480" v="270" actId="478"/>
          <ac:spMkLst>
            <pc:docMk/>
            <pc:sldMk cId="4014645582" sldId="832"/>
            <ac:spMk id="6" creationId="{8232174F-4AB4-013B-B02E-ADD5D8940661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  <pc:spChg chg="del">
          <ac:chgData name="Al Friend" userId="e5ed79da-d858-46d4-9eed-a7a24903f2de" providerId="ADAL" clId="{B5C458E4-6853-498B-9AA7-29B3C988A4F0}" dt="2025-06-23T21:48:16.663" v="275" actId="478"/>
          <ac:spMkLst>
            <pc:docMk/>
            <pc:sldMk cId="4133765171" sldId="833"/>
            <ac:spMk id="2" creationId="{413BF534-B119-402C-3938-2E7DC9C2A1B3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  <pc:spChg chg="del">
          <ac:chgData name="Al Friend" userId="e5ed79da-d858-46d4-9eed-a7a24903f2de" providerId="ADAL" clId="{B5C458E4-6853-498B-9AA7-29B3C988A4F0}" dt="2025-06-23T21:48:46.509" v="281" actId="478"/>
          <ac:spMkLst>
            <pc:docMk/>
            <pc:sldMk cId="1818297475" sldId="834"/>
            <ac:spMk id="2" creationId="{2E2C231A-0382-EDC2-B0CA-953234275263}"/>
          </ac:spMkLst>
        </pc:spChg>
      </pc:sldChg>
    </pc:docChg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19T08:32:17.776" v="526" actId="692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del">
        <pc:chgData name="Al Friend" userId="e5ed79da-d858-46d4-9eed-a7a24903f2de" providerId="ADAL" clId="{00C113E3-DC44-4CBE-8143-EAC727F6E289}" dt="2025-06-18T10:33:28.391" v="203" actId="2696"/>
        <pc:sldMkLst>
          <pc:docMk/>
          <pc:sldMk cId="3903564704" sldId="493"/>
        </pc:sldMkLst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 del">
        <pc:chgData name="Al Friend" userId="e5ed79da-d858-46d4-9eed-a7a24903f2de" providerId="ADAL" clId="{00C113E3-DC44-4CBE-8143-EAC727F6E289}" dt="2025-06-18T10:35:01.292" v="216" actId="2696"/>
        <pc:sldMkLst>
          <pc:docMk/>
          <pc:sldMk cId="3113799831" sldId="551"/>
        </pc:sldMkLst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del">
        <pc:chgData name="Al Friend" userId="e5ed79da-d858-46d4-9eed-a7a24903f2de" providerId="ADAL" clId="{00C113E3-DC44-4CBE-8143-EAC727F6E289}" dt="2025-06-18T10:36:54.068" v="231" actId="2696"/>
        <pc:sldMkLst>
          <pc:docMk/>
          <pc:sldMk cId="3830779802" sldId="553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096000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621077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139797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51198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5001</TotalTime>
  <Words>6299</Words>
  <Application>Microsoft Office PowerPoint</Application>
  <PresentationFormat>Widescreen</PresentationFormat>
  <Paragraphs>1582</Paragraphs>
  <Slides>170</Slides>
  <Notes>137</Notes>
  <HiddenSlides>62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170</vt:i4>
      </vt:variant>
    </vt:vector>
  </HeadingPairs>
  <TitlesOfParts>
    <vt:vector size="176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266</cp:revision>
  <cp:lastPrinted>2022-12-12T09:57:02Z</cp:lastPrinted>
  <dcterms:created xsi:type="dcterms:W3CDTF">2020-11-23T14:36:09Z</dcterms:created>
  <dcterms:modified xsi:type="dcterms:W3CDTF">2025-06-23T21:48:57Z</dcterms:modified>
</cp:coreProperties>
</file>