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6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473" r:id="rId55"/>
    <p:sldId id="712" r:id="rId56"/>
    <p:sldId id="834" r:id="rId57"/>
    <p:sldId id="835" r:id="rId58"/>
    <p:sldId id="471" r:id="rId59"/>
    <p:sldId id="713" r:id="rId60"/>
    <p:sldId id="441" r:id="rId61"/>
    <p:sldId id="669" r:id="rId62"/>
    <p:sldId id="730" r:id="rId63"/>
    <p:sldId id="731" r:id="rId64"/>
    <p:sldId id="544" r:id="rId65"/>
    <p:sldId id="701" r:id="rId66"/>
    <p:sldId id="740" r:id="rId67"/>
    <p:sldId id="741" r:id="rId68"/>
    <p:sldId id="769" r:id="rId69"/>
    <p:sldId id="742" r:id="rId70"/>
    <p:sldId id="776" r:id="rId71"/>
    <p:sldId id="764" r:id="rId72"/>
    <p:sldId id="766" r:id="rId73"/>
    <p:sldId id="765" r:id="rId74"/>
    <p:sldId id="768" r:id="rId75"/>
    <p:sldId id="445" r:id="rId76"/>
    <p:sldId id="732" r:id="rId77"/>
    <p:sldId id="734" r:id="rId78"/>
    <p:sldId id="444" r:id="rId79"/>
    <p:sldId id="447" r:id="rId80"/>
    <p:sldId id="460" r:id="rId81"/>
    <p:sldId id="446" r:id="rId82"/>
    <p:sldId id="671" r:id="rId83"/>
    <p:sldId id="521" r:id="rId84"/>
    <p:sldId id="735" r:id="rId85"/>
    <p:sldId id="450" r:id="rId86"/>
    <p:sldId id="449" r:id="rId87"/>
    <p:sldId id="675" r:id="rId88"/>
    <p:sldId id="468" r:id="rId89"/>
    <p:sldId id="673" r:id="rId90"/>
    <p:sldId id="570" r:id="rId91"/>
    <p:sldId id="674" r:id="rId92"/>
    <p:sldId id="451" r:id="rId93"/>
    <p:sldId id="452" r:id="rId94"/>
    <p:sldId id="676" r:id="rId95"/>
    <p:sldId id="736" r:id="rId96"/>
    <p:sldId id="737" r:id="rId97"/>
    <p:sldId id="574" r:id="rId98"/>
    <p:sldId id="677" r:id="rId99"/>
    <p:sldId id="454" r:id="rId100"/>
    <p:sldId id="453" r:id="rId101"/>
    <p:sldId id="678" r:id="rId102"/>
    <p:sldId id="738" r:id="rId103"/>
    <p:sldId id="739" r:id="rId104"/>
    <p:sldId id="545" r:id="rId105"/>
    <p:sldId id="778" r:id="rId106"/>
    <p:sldId id="781" r:id="rId107"/>
    <p:sldId id="577" r:id="rId108"/>
    <p:sldId id="715" r:id="rId109"/>
    <p:sldId id="743" r:id="rId110"/>
    <p:sldId id="586" r:id="rId111"/>
    <p:sldId id="714" r:id="rId112"/>
    <p:sldId id="588" r:id="rId113"/>
    <p:sldId id="752" r:id="rId114"/>
    <p:sldId id="748" r:id="rId115"/>
    <p:sldId id="750" r:id="rId116"/>
    <p:sldId id="749" r:id="rId117"/>
    <p:sldId id="751" r:id="rId118"/>
    <p:sldId id="587" r:id="rId119"/>
    <p:sldId id="702" r:id="rId120"/>
    <p:sldId id="754" r:id="rId121"/>
    <p:sldId id="670" r:id="rId122"/>
    <p:sldId id="717" r:id="rId123"/>
    <p:sldId id="728" r:id="rId124"/>
    <p:sldId id="719" r:id="rId125"/>
    <p:sldId id="780" r:id="rId126"/>
    <p:sldId id="718" r:id="rId127"/>
    <p:sldId id="703" r:id="rId128"/>
    <p:sldId id="581" r:id="rId129"/>
    <p:sldId id="753" r:id="rId130"/>
    <p:sldId id="582" r:id="rId131"/>
    <p:sldId id="705" r:id="rId132"/>
    <p:sldId id="755" r:id="rId133"/>
    <p:sldId id="756" r:id="rId134"/>
    <p:sldId id="724" r:id="rId135"/>
    <p:sldId id="726" r:id="rId136"/>
    <p:sldId id="723" r:id="rId137"/>
    <p:sldId id="706" r:id="rId138"/>
    <p:sldId id="584" r:id="rId139"/>
    <p:sldId id="707" r:id="rId140"/>
    <p:sldId id="725" r:id="rId141"/>
    <p:sldId id="727" r:id="rId142"/>
    <p:sldId id="493" r:id="rId143"/>
    <p:sldId id="528" r:id="rId144"/>
    <p:sldId id="529" r:id="rId145"/>
    <p:sldId id="530" r:id="rId146"/>
    <p:sldId id="499" r:id="rId147"/>
    <p:sldId id="506" r:id="rId148"/>
    <p:sldId id="500" r:id="rId149"/>
    <p:sldId id="507" r:id="rId150"/>
    <p:sldId id="496" r:id="rId151"/>
    <p:sldId id="533" r:id="rId152"/>
    <p:sldId id="763" r:id="rId153"/>
    <p:sldId id="761" r:id="rId154"/>
    <p:sldId id="759" r:id="rId155"/>
    <p:sldId id="760" r:id="rId156"/>
    <p:sldId id="757" r:id="rId157"/>
    <p:sldId id="758" r:id="rId158"/>
    <p:sldId id="501" r:id="rId159"/>
    <p:sldId id="508" r:id="rId160"/>
    <p:sldId id="495" r:id="rId161"/>
    <p:sldId id="509" r:id="rId162"/>
    <p:sldId id="467" r:id="rId163"/>
    <p:sldId id="840" r:id="rId164"/>
    <p:sldId id="838" r:id="rId165"/>
    <p:sldId id="839" r:id="rId166"/>
    <p:sldId id="534" r:id="rId167"/>
    <p:sldId id="503" r:id="rId168"/>
    <p:sldId id="512" r:id="rId169"/>
    <p:sldId id="836" r:id="rId170"/>
    <p:sldId id="837" r:id="rId171"/>
    <p:sldId id="519" r:id="rId172"/>
    <p:sldId id="532" r:id="rId173"/>
    <p:sldId id="502" r:id="rId174"/>
    <p:sldId id="513" r:id="rId175"/>
    <p:sldId id="518" r:id="rId176"/>
    <p:sldId id="535" r:id="rId177"/>
    <p:sldId id="514" r:id="rId178"/>
    <p:sldId id="515" r:id="rId179"/>
    <p:sldId id="520" r:id="rId180"/>
    <p:sldId id="516" r:id="rId181"/>
    <p:sldId id="517" r:id="rId182"/>
    <p:sldId id="538" r:id="rId183"/>
    <p:sldId id="537" r:id="rId184"/>
    <p:sldId id="461" r:id="rId185"/>
    <p:sldId id="729" r:id="rId186"/>
    <p:sldId id="819" r:id="rId187"/>
    <p:sldId id="256" r:id="rId188"/>
    <p:sldId id="524" r:id="rId189"/>
    <p:sldId id="820" r:id="rId190"/>
    <p:sldId id="821" r:id="rId191"/>
    <p:sldId id="822" r:id="rId192"/>
    <p:sldId id="823" r:id="rId193"/>
    <p:sldId id="824" r:id="rId194"/>
    <p:sldId id="826" r:id="rId195"/>
    <p:sldId id="523" r:id="rId196"/>
    <p:sldId id="827" r:id="rId197"/>
    <p:sldId id="690" r:id="rId198"/>
    <p:sldId id="480" r:id="rId199"/>
    <p:sldId id="777" r:id="rId200"/>
    <p:sldId id="680" r:id="rId201"/>
    <p:sldId id="684" r:id="rId202"/>
    <p:sldId id="682" r:id="rId203"/>
    <p:sldId id="681" r:id="rId204"/>
    <p:sldId id="482" r:id="rId205"/>
    <p:sldId id="844" r:id="rId206"/>
    <p:sldId id="842" r:id="rId207"/>
    <p:sldId id="843" r:id="rId208"/>
    <p:sldId id="846" r:id="rId209"/>
    <p:sldId id="850" r:id="rId210"/>
    <p:sldId id="847" r:id="rId211"/>
    <p:sldId id="849" r:id="rId212"/>
    <p:sldId id="828" r:id="rId213"/>
    <p:sldId id="829" r:id="rId214"/>
    <p:sldId id="691" r:id="rId215"/>
    <p:sldId id="692" r:id="rId216"/>
    <p:sldId id="693" r:id="rId217"/>
    <p:sldId id="694" r:id="rId218"/>
    <p:sldId id="695" r:id="rId219"/>
    <p:sldId id="696" r:id="rId220"/>
    <p:sldId id="697" r:id="rId221"/>
    <p:sldId id="698" r:id="rId222"/>
    <p:sldId id="699" r:id="rId223"/>
    <p:sldId id="700" r:id="rId224"/>
    <p:sldId id="774" r:id="rId22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473"/>
            <p14:sldId id="712"/>
            <p14:sldId id="834"/>
            <p14:sldId id="835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Order of Operations" id="{11B55FB4-B940-4A7E-92D4-97A5E14B2FF2}">
          <p14:sldIdLst>
            <p14:sldId id="701"/>
            <p14:sldId id="740"/>
            <p14:sldId id="741"/>
            <p14:sldId id="769"/>
            <p14:sldId id="742"/>
            <p14:sldId id="776"/>
            <p14:sldId id="764"/>
            <p14:sldId id="766"/>
            <p14:sldId id="765"/>
            <p14:sldId id="768"/>
          </p14:sldIdLst>
        </p14:section>
        <p14:section name="Equi-join" id="{9156AF32-3F4A-4277-919D-54926F4D484A}">
          <p14:sldIdLst>
            <p14:sldId id="445"/>
            <p14:sldId id="732"/>
            <p14:sldId id="734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545"/>
            <p14:sldId id="778"/>
            <p14:sldId id="781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9761" autoAdjust="0"/>
  </p:normalViewPr>
  <p:slideViewPr>
    <p:cSldViewPr snapToGrid="0" showGuides="1">
      <p:cViewPr varScale="1">
        <p:scale>
          <a:sx n="57" d="100"/>
          <a:sy n="57" d="100"/>
        </p:scale>
        <p:origin x="420" y="5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commentAuthors" Target="commentAuthor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presProps" Target="pres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viewProps" Target="viewProp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tableStyles" Target="tableStyle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microsoft.com/office/2016/11/relationships/changesInfo" Target="changesInfos/changesInfo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spChg chg="del">
          <ac:chgData name="Al Friend" userId="e5ed79da-d858-46d4-9eed-a7a24903f2de" providerId="ADAL" clId="{450486E8-BDD3-4C45-A19D-BD3EF6B505AA}" dt="2024-11-11T20:26:31.520" v="70" actId="478"/>
          <ac:spMkLst>
            <pc:docMk/>
            <pc:sldMk cId="4198218161" sldId="763"/>
            <ac:spMk id="58" creationId="{8AA476A7-1B57-DF07-D9A2-C5604785C7DF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1-28T11:40:02.838" v="3683" actId="20577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66FE348F-243B-45F1-817C-ACD11198848F}" dt="2024-11-28T11:40:02.838" v="3683" actId="20577"/>
        <pc:sldMkLst>
          <pc:docMk/>
          <pc:sldMk cId="818983537" sldId="471"/>
        </pc:sldMkLst>
        <pc:spChg chg="mod">
          <ac:chgData name="Al Friend" userId="e5ed79da-d858-46d4-9eed-a7a24903f2de" providerId="ADAL" clId="{66FE348F-243B-45F1-817C-ACD11198848F}" dt="2024-11-28T11:35:35.011" v="3556" actId="1076"/>
          <ac:spMkLst>
            <pc:docMk/>
            <pc:sldMk cId="818983537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66FE348F-243B-45F1-817C-ACD11198848F}" dt="2024-11-28T11:39:58.855" v="3680" actId="20577"/>
          <ac:spMkLst>
            <pc:docMk/>
            <pc:sldMk cId="818983537" sldId="471"/>
            <ac:spMk id="5" creationId="{C4785491-7496-4582-835E-442310508A91}"/>
          </ac:spMkLst>
        </pc:spChg>
        <pc:spChg chg="add mod">
          <ac:chgData name="Al Friend" userId="e5ed79da-d858-46d4-9eed-a7a24903f2de" providerId="ADAL" clId="{66FE348F-243B-45F1-817C-ACD11198848F}" dt="2024-11-28T11:40:02.838" v="3683" actId="20577"/>
          <ac:spMkLst>
            <pc:docMk/>
            <pc:sldMk cId="818983537" sldId="471"/>
            <ac:spMk id="6" creationId="{59C09FE8-141C-499C-8AF0-744EF09E0A1B}"/>
          </ac:spMkLst>
        </pc:spChg>
        <pc:spChg chg="add mod">
          <ac:chgData name="Al Friend" userId="e5ed79da-d858-46d4-9eed-a7a24903f2de" providerId="ADAL" clId="{66FE348F-243B-45F1-817C-ACD11198848F}" dt="2024-11-28T11:38:31.108" v="3677" actId="20577"/>
          <ac:spMkLst>
            <pc:docMk/>
            <pc:sldMk cId="818983537" sldId="471"/>
            <ac:spMk id="7" creationId="{DFBCD4FE-B2C2-4A7E-BA42-AFCA68B5BE18}"/>
          </ac:spMkLst>
        </pc:spChg>
      </pc:sldChg>
      <pc:sldChg chg="ord">
        <pc:chgData name="Al Friend" userId="e5ed79da-d858-46d4-9eed-a7a24903f2de" providerId="ADAL" clId="{66FE348F-243B-45F1-817C-ACD11198848F}" dt="2024-11-28T11:28:58.119" v="3546"/>
        <pc:sldMkLst>
          <pc:docMk/>
          <pc:sldMk cId="2752439583" sldId="473"/>
        </pc:sldMkLst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add del mod">
          <ac:chgData name="Al Friend" userId="e5ed79da-d858-46d4-9eed-a7a24903f2de" providerId="ADAL" clId="{66FE348F-243B-45F1-817C-ACD11198848F}" dt="2024-11-27T11:16:25.992" v="2987" actId="478"/>
          <ac:spMkLst>
            <pc:docMk/>
            <pc:sldMk cId="3883147362" sldId="482"/>
            <ac:spMk id="3" creationId="{AE1CF06A-C61B-4F71-92C3-55B30646F601}"/>
          </ac:spMkLst>
        </pc:spChg>
        <pc:spChg chg="add del mod">
          <ac:chgData name="Al Friend" userId="e5ed79da-d858-46d4-9eed-a7a24903f2de" providerId="ADAL" clId="{66FE348F-243B-45F1-817C-ACD11198848F}" dt="2024-11-27T11:16:32.626" v="2988"/>
          <ac:spMkLst>
            <pc:docMk/>
            <pc:sldMk cId="3883147362" sldId="482"/>
            <ac:spMk id="6" creationId="{E14D9E91-71F3-44CC-99AB-F3751C7F0D43}"/>
          </ac:spMkLst>
        </pc:spChg>
        <pc:spChg chg="add del mod">
          <ac:chgData name="Al Friend" userId="e5ed79da-d858-46d4-9eed-a7a24903f2de" providerId="ADAL" clId="{66FE348F-243B-45F1-817C-ACD11198848F}" dt="2024-11-27T11:16:25.992" v="2987" actId="478"/>
          <ac:spMkLst>
            <pc:docMk/>
            <pc:sldMk cId="3883147362" sldId="482"/>
            <ac:spMk id="9" creationId="{D9468E70-6EA6-4210-9216-6011EFB1C252}"/>
          </ac:spMkLst>
        </pc:spChg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del mod modGraphic">
          <ac:chgData name="Al Friend" userId="e5ed79da-d858-46d4-9eed-a7a24903f2de" providerId="ADAL" clId="{66FE348F-243B-45F1-817C-ACD11198848F}" dt="2024-11-27T11:16:25.992" v="2987" actId="478"/>
          <ac:graphicFrameMkLst>
            <pc:docMk/>
            <pc:sldMk cId="3883147362" sldId="482"/>
            <ac:graphicFrameMk id="5" creationId="{38A8414E-6490-4AD8-90BD-DF0216F61C69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  <pc:graphicFrameChg chg="del mod modGraphic">
          <ac:chgData name="Al Friend" userId="e5ed79da-d858-46d4-9eed-a7a24903f2de" providerId="ADAL" clId="{66FE348F-243B-45F1-817C-ACD11198848F}" dt="2024-11-27T11:16:25.992" v="2987" actId="478"/>
          <ac:graphicFrameMkLst>
            <pc:docMk/>
            <pc:sldMk cId="3883147362" sldId="482"/>
            <ac:graphicFrameMk id="14" creationId="{844D8AF2-45F4-4D3A-A16B-FDE72F88C3EB}"/>
          </ac:graphicFrameMkLst>
        </pc:graphicFrameChg>
      </pc:sldChg>
      <pc:sldChg chg="addSp delSp modSp del modAnim">
        <pc:chgData name="Al Friend" userId="e5ed79da-d858-46d4-9eed-a7a24903f2de" providerId="ADAL" clId="{66FE348F-243B-45F1-817C-ACD11198848F}" dt="2024-11-27T11:18:03.129" v="3030" actId="2696"/>
        <pc:sldMkLst>
          <pc:docMk/>
          <pc:sldMk cId="3615840122" sldId="483"/>
        </pc:sldMkLst>
        <pc:spChg chg="mod">
          <ac:chgData name="Al Friend" userId="e5ed79da-d858-46d4-9eed-a7a24903f2de" providerId="ADAL" clId="{66FE348F-243B-45F1-817C-ACD11198848F}" dt="2024-11-27T10:39:46.137" v="2876" actId="1035"/>
          <ac:spMkLst>
            <pc:docMk/>
            <pc:sldMk cId="3615840122" sldId="483"/>
            <ac:spMk id="8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0:32:54.976" v="2662" actId="1076"/>
          <ac:spMkLst>
            <pc:docMk/>
            <pc:sldMk cId="3615840122" sldId="483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0:39:52.476" v="2877" actId="14100"/>
          <ac:spMkLst>
            <pc:docMk/>
            <pc:sldMk cId="3615840122" sldId="483"/>
            <ac:spMk id="12" creationId="{924404A3-ED4C-4699-9CA9-EFEB23F51AA9}"/>
          </ac:spMkLst>
        </pc:spChg>
        <pc:spChg chg="mod topLvl">
          <ac:chgData name="Al Friend" userId="e5ed79da-d858-46d4-9eed-a7a24903f2de" providerId="ADAL" clId="{66FE348F-243B-45F1-817C-ACD11198848F}" dt="2024-11-27T10:25:50.813" v="2454" actId="165"/>
          <ac:spMkLst>
            <pc:docMk/>
            <pc:sldMk cId="3615840122" sldId="483"/>
            <ac:spMk id="16" creationId="{B935E981-B7C6-4BDF-ADC2-EFF2B075D3D8}"/>
          </ac:spMkLst>
        </pc:spChg>
        <pc:spChg chg="add">
          <ac:chgData name="Al Friend" userId="e5ed79da-d858-46d4-9eed-a7a24903f2de" providerId="ADAL" clId="{66FE348F-243B-45F1-817C-ACD11198848F}" dt="2024-11-27T10:32:30.846" v="2658"/>
          <ac:spMkLst>
            <pc:docMk/>
            <pc:sldMk cId="3615840122" sldId="483"/>
            <ac:spMk id="20" creationId="{FC18EA51-DCE8-4352-972F-FAECFBB2C52E}"/>
          </ac:spMkLst>
        </pc:spChg>
        <pc:spChg chg="add">
          <ac:chgData name="Al Friend" userId="e5ed79da-d858-46d4-9eed-a7a24903f2de" providerId="ADAL" clId="{66FE348F-243B-45F1-817C-ACD11198848F}" dt="2024-11-27T10:32:30.846" v="2658"/>
          <ac:spMkLst>
            <pc:docMk/>
            <pc:sldMk cId="3615840122" sldId="483"/>
            <ac:spMk id="21" creationId="{2BC1D85C-CC9B-4254-9807-EDCE23158977}"/>
          </ac:spMkLst>
        </pc:spChg>
        <pc:spChg chg="add mod">
          <ac:chgData name="Al Friend" userId="e5ed79da-d858-46d4-9eed-a7a24903f2de" providerId="ADAL" clId="{66FE348F-243B-45F1-817C-ACD11198848F}" dt="2024-11-27T10:40:36.241" v="2886" actId="1076"/>
          <ac:spMkLst>
            <pc:docMk/>
            <pc:sldMk cId="3615840122" sldId="483"/>
            <ac:spMk id="23" creationId="{1A324138-540E-483C-9E05-34704F040F08}"/>
          </ac:spMkLst>
        </pc:spChg>
        <pc:grpChg chg="add del mod">
          <ac:chgData name="Al Friend" userId="e5ed79da-d858-46d4-9eed-a7a24903f2de" providerId="ADAL" clId="{66FE348F-243B-45F1-817C-ACD11198848F}" dt="2024-11-27T10:25:50.813" v="2454" actId="165"/>
          <ac:grpSpMkLst>
            <pc:docMk/>
            <pc:sldMk cId="3615840122" sldId="483"/>
            <ac:grpSpMk id="7" creationId="{73A880A4-89F2-4769-8B01-6EE72D36E2ED}"/>
          </ac:grpSpMkLst>
        </pc:grpChg>
        <pc:grpChg chg="add mod">
          <ac:chgData name="Al Friend" userId="e5ed79da-d858-46d4-9eed-a7a24903f2de" providerId="ADAL" clId="{66FE348F-243B-45F1-817C-ACD11198848F}" dt="2024-11-27T10:34:24.126" v="2795" actId="1035"/>
          <ac:grpSpMkLst>
            <pc:docMk/>
            <pc:sldMk cId="3615840122" sldId="483"/>
            <ac:grpSpMk id="10" creationId="{83A3EFF6-2664-48FA-895D-D645BEEAC2EC}"/>
          </ac:grpSpMkLst>
        </pc:grpChg>
        <pc:grpChg chg="del">
          <ac:chgData name="Al Friend" userId="e5ed79da-d858-46d4-9eed-a7a24903f2de" providerId="ADAL" clId="{66FE348F-243B-45F1-817C-ACD11198848F}" dt="2024-11-27T10:24:02.102" v="2368" actId="165"/>
          <ac:grpSpMkLst>
            <pc:docMk/>
            <pc:sldMk cId="3615840122" sldId="483"/>
            <ac:grpSpMk id="18" creationId="{20E0E031-543D-491F-B7AE-53BDEF72DAE8}"/>
          </ac:grpSpMkLst>
        </pc:grpChg>
        <pc:graphicFrameChg chg="mod modGraphic">
          <ac:chgData name="Al Friend" userId="e5ed79da-d858-46d4-9eed-a7a24903f2de" providerId="ADAL" clId="{66FE348F-243B-45F1-817C-ACD11198848F}" dt="2024-11-27T10:32:22.767" v="2657" actId="1035"/>
          <ac:graphicFrameMkLst>
            <pc:docMk/>
            <pc:sldMk cId="3615840122" sldId="483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0:32:22.767" v="2657" actId="1035"/>
          <ac:graphicFrameMkLst>
            <pc:docMk/>
            <pc:sldMk cId="3615840122" sldId="483"/>
            <ac:graphicFrameMk id="14" creationId="{844D8AF2-45F4-4D3A-A16B-FDE72F88C3EB}"/>
          </ac:graphicFrameMkLst>
        </pc:graphicFrameChg>
        <pc:cxnChg chg="mod topLvl">
          <ac:chgData name="Al Friend" userId="e5ed79da-d858-46d4-9eed-a7a24903f2de" providerId="ADAL" clId="{66FE348F-243B-45F1-817C-ACD11198848F}" dt="2024-11-27T10:33:51.973" v="2774" actId="1035"/>
          <ac:cxnSpMkLst>
            <pc:docMk/>
            <pc:sldMk cId="3615840122" sldId="483"/>
            <ac:cxnSpMk id="4" creationId="{00000000-0000-0000-0000-000000000000}"/>
          </ac:cxnSpMkLst>
        </pc:cxnChg>
        <pc:cxnChg chg="add mod topLvl">
          <ac:chgData name="Al Friend" userId="e5ed79da-d858-46d4-9eed-a7a24903f2de" providerId="ADAL" clId="{66FE348F-243B-45F1-817C-ACD11198848F}" dt="2024-11-27T10:34:14.036" v="2785" actId="1036"/>
          <ac:cxnSpMkLst>
            <pc:docMk/>
            <pc:sldMk cId="3615840122" sldId="483"/>
            <ac:cxnSpMk id="13" creationId="{857C34B2-063B-4982-8ABE-500BCEF1D98A}"/>
          </ac:cxnSpMkLst>
        </pc:cxnChg>
        <pc:cxnChg chg="add del">
          <ac:chgData name="Al Friend" userId="e5ed79da-d858-46d4-9eed-a7a24903f2de" providerId="ADAL" clId="{66FE348F-243B-45F1-817C-ACD11198848F}" dt="2024-11-27T10:24:11.034" v="2371" actId="478"/>
          <ac:cxnSpMkLst>
            <pc:docMk/>
            <pc:sldMk cId="3615840122" sldId="483"/>
            <ac:cxnSpMk id="17" creationId="{A4079142-1D14-4A9A-B6AD-572DF2E17600}"/>
          </ac:cxnSpMkLst>
        </pc:cxnChg>
        <pc:cxnChg chg="add mod topLvl">
          <ac:chgData name="Al Friend" userId="e5ed79da-d858-46d4-9eed-a7a24903f2de" providerId="ADAL" clId="{66FE348F-243B-45F1-817C-ACD11198848F}" dt="2024-11-27T10:34:17.131" v="2792" actId="1036"/>
          <ac:cxnSpMkLst>
            <pc:docMk/>
            <pc:sldMk cId="3615840122" sldId="483"/>
            <ac:cxnSpMk id="19" creationId="{43E26F69-5A27-477E-9162-69CAF2442491}"/>
          </ac:cxnSpMkLst>
        </pc:cxnChg>
      </pc:sldChg>
      <pc:sldChg chg="addSp delSp modSp del">
        <pc:chgData name="Al Friend" userId="e5ed79da-d858-46d4-9eed-a7a24903f2de" providerId="ADAL" clId="{66FE348F-243B-45F1-817C-ACD11198848F}" dt="2024-11-27T11:16:08.801" v="2986" actId="2696"/>
        <pc:sldMkLst>
          <pc:docMk/>
          <pc:sldMk cId="1588106884" sldId="489"/>
        </pc:sldMkLst>
        <pc:spChg chg="add del">
          <ac:chgData name="Al Friend" userId="e5ed79da-d858-46d4-9eed-a7a24903f2de" providerId="ADAL" clId="{66FE348F-243B-45F1-817C-ACD11198848F}" dt="2024-11-27T10:31:43.103" v="2611" actId="478"/>
          <ac:spMkLst>
            <pc:docMk/>
            <pc:sldMk cId="1588106884" sldId="489"/>
            <ac:spMk id="6" creationId="{A1E8412E-3A2C-4A61-9A75-FB5548AB88EB}"/>
          </ac:spMkLst>
        </pc:spChg>
        <pc:spChg chg="add del">
          <ac:chgData name="Al Friend" userId="e5ed79da-d858-46d4-9eed-a7a24903f2de" providerId="ADAL" clId="{66FE348F-243B-45F1-817C-ACD11198848F}" dt="2024-11-27T10:31:43.103" v="2611" actId="478"/>
          <ac:spMkLst>
            <pc:docMk/>
            <pc:sldMk cId="1588106884" sldId="489"/>
            <ac:spMk id="7" creationId="{1CE21D81-7BDA-46F4-BEBF-BC1FA9039721}"/>
          </ac:spMkLst>
        </pc:spChg>
        <pc:spChg chg="add">
          <ac:chgData name="Al Friend" userId="e5ed79da-d858-46d4-9eed-a7a24903f2de" providerId="ADAL" clId="{66FE348F-243B-45F1-817C-ACD11198848F}" dt="2024-11-27T10:31:44.710" v="2612"/>
          <ac:spMkLst>
            <pc:docMk/>
            <pc:sldMk cId="1588106884" sldId="489"/>
            <ac:spMk id="8" creationId="{474F4F8C-46FB-449A-BE2B-C1146B329D66}"/>
          </ac:spMkLst>
        </pc:spChg>
        <pc:spChg chg="add">
          <ac:chgData name="Al Friend" userId="e5ed79da-d858-46d4-9eed-a7a24903f2de" providerId="ADAL" clId="{66FE348F-243B-45F1-817C-ACD11198848F}" dt="2024-11-27T10:31:44.710" v="2612"/>
          <ac:spMkLst>
            <pc:docMk/>
            <pc:sldMk cId="1588106884" sldId="489"/>
            <ac:spMk id="9" creationId="{3E348B3A-3AD9-4239-A3B4-B98E0BF382D3}"/>
          </ac:spMkLst>
        </pc:spChg>
        <pc:graphicFrameChg chg="mod modGraphic">
          <ac:chgData name="Al Friend" userId="e5ed79da-d858-46d4-9eed-a7a24903f2de" providerId="ADAL" clId="{66FE348F-243B-45F1-817C-ACD11198848F}" dt="2024-11-27T10:31:06.745" v="2598" actId="1035"/>
          <ac:graphicFrameMkLst>
            <pc:docMk/>
            <pc:sldMk cId="1588106884" sldId="489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0:31:06.745" v="2598" actId="1035"/>
          <ac:graphicFrameMkLst>
            <pc:docMk/>
            <pc:sldMk cId="1588106884" sldId="489"/>
            <ac:graphicFrameMk id="14" creationId="{844D8AF2-45F4-4D3A-A16B-FDE72F88C3EB}"/>
          </ac:graphicFrameMkLst>
        </pc:graphicFrameChg>
      </pc:sldChg>
      <pc:sldChg chg="modSp del">
        <pc:chgData name="Al Friend" userId="e5ed79da-d858-46d4-9eed-a7a24903f2de" providerId="ADAL" clId="{66FE348F-243B-45F1-817C-ACD11198848F}" dt="2024-11-27T10:34:42.005" v="2798" actId="2696"/>
        <pc:sldMkLst>
          <pc:docMk/>
          <pc:sldMk cId="1016750771" sldId="490"/>
        </pc:sldMkLst>
        <pc:graphicFrameChg chg="mod modGraphic">
          <ac:chgData name="Al Friend" userId="e5ed79da-d858-46d4-9eed-a7a24903f2de" providerId="ADAL" clId="{66FE348F-243B-45F1-817C-ACD11198848F}" dt="2024-11-27T10:27:57.861" v="2504" actId="20577"/>
          <ac:graphicFrameMkLst>
            <pc:docMk/>
            <pc:sldMk cId="1016750771" sldId="490"/>
            <ac:graphicFrameMk id="5" creationId="{38A8414E-6490-4AD8-90BD-DF0216F61C69}"/>
          </ac:graphicFrameMkLst>
        </pc:graphicFrameChg>
        <pc:graphicFrameChg chg="modGraphic">
          <ac:chgData name="Al Friend" userId="e5ed79da-d858-46d4-9eed-a7a24903f2de" providerId="ADAL" clId="{66FE348F-243B-45F1-817C-ACD11198848F}" dt="2024-11-27T10:27:43.607" v="2499" actId="20577"/>
          <ac:graphicFrameMkLst>
            <pc:docMk/>
            <pc:sldMk cId="1016750771" sldId="490"/>
            <ac:graphicFrameMk id="14" creationId="{844D8AF2-45F4-4D3A-A16B-FDE72F88C3EB}"/>
          </ac:graphicFrameMkLst>
        </pc:graphicFrameChg>
      </pc:sldChg>
      <pc:sldChg chg="modSp">
        <pc:chgData name="Al Friend" userId="e5ed79da-d858-46d4-9eed-a7a24903f2de" providerId="ADAL" clId="{66FE348F-243B-45F1-817C-ACD11198848F}" dt="2024-11-27T15:37:30.960" v="3406" actId="20577"/>
        <pc:sldMkLst>
          <pc:docMk/>
          <pc:sldMk cId="393934492" sldId="503"/>
        </pc:sldMkLst>
        <pc:graphicFrameChg chg="modGraphic">
          <ac:chgData name="Al Friend" userId="e5ed79da-d858-46d4-9eed-a7a24903f2de" providerId="ADAL" clId="{66FE348F-243B-45F1-817C-ACD11198848F}" dt="2024-11-27T15:37:30.960" v="3406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7T15:36:48.639" v="3392" actId="20577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1-27T15:36:41.325" v="3388" actId="2057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1-27T15:36:53.070" v="3396" actId="20577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ord">
        <pc:chgData name="Al Friend" userId="e5ed79da-d858-46d4-9eed-a7a24903f2de" providerId="ADAL" clId="{66FE348F-243B-45F1-817C-ACD11198848F}" dt="2024-11-28T11:29:00.672" v="3547"/>
        <pc:sldMkLst>
          <pc:docMk/>
          <pc:sldMk cId="2327285765" sldId="712"/>
        </pc:sldMkLst>
      </pc:sldChg>
      <pc:sldChg chg="modSp">
        <pc:chgData name="Al Friend" userId="e5ed79da-d858-46d4-9eed-a7a24903f2de" providerId="ADAL" clId="{66FE348F-243B-45F1-817C-ACD11198848F}" dt="2024-11-28T11:32:58.283" v="3551" actId="20577"/>
        <pc:sldMkLst>
          <pc:docMk/>
          <pc:sldMk cId="3019406255" sldId="713"/>
        </pc:sldMkLst>
        <pc:spChg chg="mod">
          <ac:chgData name="Al Friend" userId="e5ed79da-d858-46d4-9eed-a7a24903f2de" providerId="ADAL" clId="{66FE348F-243B-45F1-817C-ACD11198848F}" dt="2024-11-28T11:32:58.283" v="3551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1948743443" sldId="764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856463235" sldId="765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647186911" sldId="766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672743132" sldId="768"/>
        </pc:sldMkLst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929749998" sldId="776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del mod">
          <ac:chgData name="Al Friend" userId="e5ed79da-d858-46d4-9eed-a7a24903f2de" providerId="ADAL" clId="{66FE348F-243B-45F1-817C-ACD11198848F}" dt="2024-11-14T09:07:21.707" v="632"/>
          <ac:spMkLst>
            <pc:docMk/>
            <pc:sldMk cId="3950987584" sldId="828"/>
            <ac:spMk id="4" creationId="{0F79FCD8-1480-4FB3-9F29-5799FDF20A5E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del">
          <ac:chgData name="Al Friend" userId="e5ed79da-d858-46d4-9eed-a7a24903f2de" providerId="ADAL" clId="{66FE348F-243B-45F1-817C-ACD11198848F}" dt="2024-11-19T10:06:03.339" v="1729" actId="478"/>
          <ac:spMkLst>
            <pc:docMk/>
            <pc:sldMk cId="693302603" sldId="831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  <pc:spChg chg="del">
          <ac:chgData name="Al Friend" userId="e5ed79da-d858-46d4-9eed-a7a24903f2de" providerId="ADAL" clId="{66FE348F-243B-45F1-817C-ACD11198848F}" dt="2024-11-19T10:06:04.588" v="1730" actId="478"/>
          <ac:spMkLst>
            <pc:docMk/>
            <pc:sldMk cId="693302603" sldId="831"/>
            <ac:spMk id="25" creationId="{35683CAD-1E2A-EA31-E6BB-C707B14B8F0A}"/>
          </ac:spMkLst>
        </pc:spChg>
        <pc:spChg chg="del">
          <ac:chgData name="Al Friend" userId="e5ed79da-d858-46d4-9eed-a7a24903f2de" providerId="ADAL" clId="{66FE348F-243B-45F1-817C-ACD11198848F}" dt="2024-11-19T10:06:09.434" v="1734" actId="478"/>
          <ac:spMkLst>
            <pc:docMk/>
            <pc:sldMk cId="693302603" sldId="831"/>
            <ac:spMk id="26" creationId="{0812AA0D-71D1-9B9D-4AED-E09E855A4185}"/>
          </ac:spMkLst>
        </pc:spChg>
        <pc:spChg chg="del">
          <ac:chgData name="Al Friend" userId="e5ed79da-d858-46d4-9eed-a7a24903f2de" providerId="ADAL" clId="{66FE348F-243B-45F1-817C-ACD11198848F}" dt="2024-11-19T10:06:16.475" v="1737" actId="478"/>
          <ac:spMkLst>
            <pc:docMk/>
            <pc:sldMk cId="693302603" sldId="831"/>
            <ac:spMk id="27" creationId="{269837FC-7069-F1D9-E16A-87AF1D4A80CD}"/>
          </ac:spMkLst>
        </pc:spChg>
        <pc:spChg chg="del">
          <ac:chgData name="Al Friend" userId="e5ed79da-d858-46d4-9eed-a7a24903f2de" providerId="ADAL" clId="{66FE348F-243B-45F1-817C-ACD11198848F}" dt="2024-11-19T10:06:12.087" v="1735" actId="478"/>
          <ac:spMkLst>
            <pc:docMk/>
            <pc:sldMk cId="693302603" sldId="831"/>
            <ac:spMk id="28" creationId="{27833E17-04CE-E6AD-804B-EB51B8F41239}"/>
          </ac:spMkLst>
        </pc:spChg>
        <pc:spChg chg="del">
          <ac:chgData name="Al Friend" userId="e5ed79da-d858-46d4-9eed-a7a24903f2de" providerId="ADAL" clId="{66FE348F-243B-45F1-817C-ACD11198848F}" dt="2024-11-19T10:06:15.097" v="1736" actId="478"/>
          <ac:spMkLst>
            <pc:docMk/>
            <pc:sldMk cId="693302603" sldId="831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1-19T10:06:06.938" v="1732" actId="478"/>
          <ac:spMkLst>
            <pc:docMk/>
            <pc:sldMk cId="693302603" sldId="831"/>
            <ac:spMk id="32" creationId="{56038AF1-3FFC-CE48-15B4-04B9F7CE57D9}"/>
          </ac:spMkLst>
        </pc:spChg>
        <pc:cxnChg chg="del mod">
          <ac:chgData name="Al Friend" userId="e5ed79da-d858-46d4-9eed-a7a24903f2de" providerId="ADAL" clId="{66FE348F-243B-45F1-817C-ACD11198848F}" dt="2024-11-19T10:06:08.154" v="1733" actId="478"/>
          <ac:cxnSpMkLst>
            <pc:docMk/>
            <pc:sldMk cId="693302603" sldId="831"/>
            <ac:cxnSpMk id="5" creationId="{74743580-1BBD-44D1-9B4B-3FCD69A573CA}"/>
          </ac:cxnSpMkLst>
        </pc:cxnChg>
        <pc:cxnChg chg="del mod">
          <ac:chgData name="Al Friend" userId="e5ed79da-d858-46d4-9eed-a7a24903f2de" providerId="ADAL" clId="{66FE348F-243B-45F1-817C-ACD11198848F}" dt="2024-11-19T10:06:05.369" v="1731" actId="478"/>
          <ac:cxnSpMkLst>
            <pc:docMk/>
            <pc:sldMk cId="693302603" sldId="831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del">
          <ac:chgData name="Al Friend" userId="e5ed79da-d858-46d4-9eed-a7a24903f2de" providerId="ADAL" clId="{66FE348F-243B-45F1-817C-ACD11198848F}" dt="2024-11-19T10:22:09.487" v="1756" actId="478"/>
          <ac:spMkLst>
            <pc:docMk/>
            <pc:sldMk cId="2411660748" sldId="832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spChg chg="del">
          <ac:chgData name="Al Friend" userId="e5ed79da-d858-46d4-9eed-a7a24903f2de" providerId="ADAL" clId="{66FE348F-243B-45F1-817C-ACD11198848F}" dt="2024-11-19T10:22:10.445" v="1757" actId="478"/>
          <ac:spMkLst>
            <pc:docMk/>
            <pc:sldMk cId="2411660748" sldId="832"/>
            <ac:spMk id="25" creationId="{35683CAD-1E2A-EA31-E6BB-C707B14B8F0A}"/>
          </ac:spMkLst>
        </pc:spChg>
        <pc:spChg chg="del">
          <ac:chgData name="Al Friend" userId="e5ed79da-d858-46d4-9eed-a7a24903f2de" providerId="ADAL" clId="{66FE348F-243B-45F1-817C-ACD11198848F}" dt="2024-11-19T10:22:17.614" v="1762" actId="478"/>
          <ac:spMkLst>
            <pc:docMk/>
            <pc:sldMk cId="2411660748" sldId="832"/>
            <ac:spMk id="27" creationId="{269837FC-7069-F1D9-E16A-87AF1D4A80CD}"/>
          </ac:spMkLst>
        </pc:spChg>
        <pc:spChg chg="del">
          <ac:chgData name="Al Friend" userId="e5ed79da-d858-46d4-9eed-a7a24903f2de" providerId="ADAL" clId="{66FE348F-243B-45F1-817C-ACD11198848F}" dt="2024-11-19T10:22:18.446" v="1763" actId="478"/>
          <ac:spMkLst>
            <pc:docMk/>
            <pc:sldMk cId="2411660748" sldId="832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1-19T10:22:23.246" v="1765" actId="478"/>
          <ac:spMkLst>
            <pc:docMk/>
            <pc:sldMk cId="2411660748" sldId="832"/>
            <ac:spMk id="32" creationId="{56038AF1-3FFC-CE48-15B4-04B9F7CE57D9}"/>
          </ac:spMkLst>
        </pc:spChg>
        <pc:spChg chg="del">
          <ac:chgData name="Al Friend" userId="e5ed79da-d858-46d4-9eed-a7a24903f2de" providerId="ADAL" clId="{66FE348F-243B-45F1-817C-ACD11198848F}" dt="2024-11-19T10:22:16.430" v="1761" actId="478"/>
          <ac:spMkLst>
            <pc:docMk/>
            <pc:sldMk cId="2411660748" sldId="832"/>
            <ac:spMk id="35" creationId="{570E26B8-2533-45CC-B630-78104B4BF6E3}"/>
          </ac:spMkLst>
        </pc:spChg>
        <pc:spChg chg="del">
          <ac:chgData name="Al Friend" userId="e5ed79da-d858-46d4-9eed-a7a24903f2de" providerId="ADAL" clId="{66FE348F-243B-45F1-817C-ACD11198848F}" dt="2024-11-19T10:22:22.078" v="1764" actId="478"/>
          <ac:spMkLst>
            <pc:docMk/>
            <pc:sldMk cId="2411660748" sldId="832"/>
            <ac:spMk id="37" creationId="{D1DD8C35-F278-4C99-90DE-19CCA4DEF251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del">
          <ac:chgData name="Al Friend" userId="e5ed79da-d858-46d4-9eed-a7a24903f2de" providerId="ADAL" clId="{66FE348F-243B-45F1-817C-ACD11198848F}" dt="2024-11-20T11:06:31.790" v="1800" actId="478"/>
          <ac:spMkLst>
            <pc:docMk/>
            <pc:sldMk cId="2176521065" sldId="833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spChg chg="del">
          <ac:chgData name="Al Friend" userId="e5ed79da-d858-46d4-9eed-a7a24903f2de" providerId="ADAL" clId="{66FE348F-243B-45F1-817C-ACD11198848F}" dt="2024-11-20T11:06:33.198" v="1802" actId="478"/>
          <ac:spMkLst>
            <pc:docMk/>
            <pc:sldMk cId="2176521065" sldId="833"/>
            <ac:spMk id="25" creationId="{35683CAD-1E2A-EA31-E6BB-C707B14B8F0A}"/>
          </ac:spMkLst>
        </pc:spChg>
        <pc:spChg chg="del">
          <ac:chgData name="Al Friend" userId="e5ed79da-d858-46d4-9eed-a7a24903f2de" providerId="ADAL" clId="{66FE348F-243B-45F1-817C-ACD11198848F}" dt="2024-11-20T11:06:29.310" v="1798" actId="478"/>
          <ac:spMkLst>
            <pc:docMk/>
            <pc:sldMk cId="2176521065" sldId="833"/>
            <ac:spMk id="27" creationId="{269837FC-7069-F1D9-E16A-87AF1D4A80CD}"/>
          </ac:spMkLst>
        </pc:spChg>
        <pc:spChg chg="del">
          <ac:chgData name="Al Friend" userId="e5ed79da-d858-46d4-9eed-a7a24903f2de" providerId="ADAL" clId="{66FE348F-243B-45F1-817C-ACD11198848F}" dt="2024-11-20T11:06:28.350" v="1797" actId="478"/>
          <ac:spMkLst>
            <pc:docMk/>
            <pc:sldMk cId="2176521065" sldId="833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1-20T11:06:34.878" v="1803" actId="478"/>
          <ac:spMkLst>
            <pc:docMk/>
            <pc:sldMk cId="2176521065" sldId="833"/>
            <ac:spMk id="32" creationId="{56038AF1-3FFC-CE48-15B4-04B9F7CE57D9}"/>
          </ac:spMkLst>
        </pc:spChg>
        <pc:spChg chg="del">
          <ac:chgData name="Al Friend" userId="e5ed79da-d858-46d4-9eed-a7a24903f2de" providerId="ADAL" clId="{66FE348F-243B-45F1-817C-ACD11198848F}" dt="2024-11-20T11:06:30.349" v="1799" actId="478"/>
          <ac:spMkLst>
            <pc:docMk/>
            <pc:sldMk cId="2176521065" sldId="833"/>
            <ac:spMk id="35" creationId="{570E26B8-2533-45CC-B630-78104B4BF6E3}"/>
          </ac:spMkLst>
        </pc:spChg>
        <pc:spChg chg="del">
          <ac:chgData name="Al Friend" userId="e5ed79da-d858-46d4-9eed-a7a24903f2de" providerId="ADAL" clId="{66FE348F-243B-45F1-817C-ACD11198848F}" dt="2024-11-20T11:06:32.510" v="1801" actId="478"/>
          <ac:spMkLst>
            <pc:docMk/>
            <pc:sldMk cId="2176521065" sldId="833"/>
            <ac:spMk id="37" creationId="{D1DD8C35-F278-4C99-90DE-19CCA4DEF251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modNotesTx">
        <pc:chgData name="Al Friend" userId="e5ed79da-d858-46d4-9eed-a7a24903f2de" providerId="ADAL" clId="{66FE348F-243B-45F1-817C-ACD11198848F}" dt="2024-11-28T11:25:44.172" v="3542" actId="688"/>
        <pc:sldMkLst>
          <pc:docMk/>
          <pc:sldMk cId="1527957868" sldId="834"/>
        </pc:sldMkLst>
        <pc:spChg chg="mod">
          <ac:chgData name="Al Friend" userId="e5ed79da-d858-46d4-9eed-a7a24903f2de" providerId="ADAL" clId="{66FE348F-243B-45F1-817C-ACD11198848F}" dt="2024-11-28T11:17:49.378" v="3447" actId="20577"/>
          <ac:spMkLst>
            <pc:docMk/>
            <pc:sldMk cId="1527957868" sldId="834"/>
            <ac:spMk id="6" creationId="{FD577DF9-25D7-29D1-F91C-054C4FC3ED4E}"/>
          </ac:spMkLst>
        </pc:spChg>
        <pc:spChg chg="mod">
          <ac:chgData name="Al Friend" userId="e5ed79da-d858-46d4-9eed-a7a24903f2de" providerId="ADAL" clId="{66FE348F-243B-45F1-817C-ACD11198848F}" dt="2024-11-28T11:25:44.172" v="3542" actId="688"/>
          <ac:spMkLst>
            <pc:docMk/>
            <pc:sldMk cId="1527957868" sldId="834"/>
            <ac:spMk id="36" creationId="{7736E4F1-1CBC-EAF4-83EB-70C89987FB7B}"/>
          </ac:spMkLst>
        </pc:spChg>
      </pc:sldChg>
      <pc:sldChg chg="addSp delSp modSp modAnim">
        <pc:chgData name="Al Friend" userId="e5ed79da-d858-46d4-9eed-a7a24903f2de" providerId="ADAL" clId="{66FE348F-243B-45F1-817C-ACD11198848F}" dt="2024-11-28T11:26:03.723" v="3545"/>
        <pc:sldMkLst>
          <pc:docMk/>
          <pc:sldMk cId="3429009054" sldId="835"/>
        </pc:sldMkLst>
        <pc:spChg chg="mod">
          <ac:chgData name="Al Friend" userId="e5ed79da-d858-46d4-9eed-a7a24903f2de" providerId="ADAL" clId="{66FE348F-243B-45F1-817C-ACD11198848F}" dt="2024-11-28T11:17:44.156" v="3444" actId="20577"/>
          <ac:spMkLst>
            <pc:docMk/>
            <pc:sldMk cId="3429009054" sldId="835"/>
            <ac:spMk id="6" creationId="{70D0B547-A909-D476-61A8-13C240E49DD3}"/>
          </ac:spMkLst>
        </pc:spChg>
        <pc:spChg chg="add del">
          <ac:chgData name="Al Friend" userId="e5ed79da-d858-46d4-9eed-a7a24903f2de" providerId="ADAL" clId="{66FE348F-243B-45F1-817C-ACD11198848F}" dt="2024-11-28T11:26:00.204" v="3543" actId="478"/>
          <ac:spMkLst>
            <pc:docMk/>
            <pc:sldMk cId="3429009054" sldId="835"/>
            <ac:spMk id="24" creationId="{19868DF7-E956-4FAA-BA53-5FAE01836439}"/>
          </ac:spMkLst>
        </pc:spChg>
        <pc:spChg chg="add">
          <ac:chgData name="Al Friend" userId="e5ed79da-d858-46d4-9eed-a7a24903f2de" providerId="ADAL" clId="{66FE348F-243B-45F1-817C-ACD11198848F}" dt="2024-11-28T11:26:00.879" v="3544"/>
          <ac:spMkLst>
            <pc:docMk/>
            <pc:sldMk cId="3429009054" sldId="835"/>
            <ac:spMk id="25" creationId="{4F1BF895-AC75-4E66-B956-A4C5AD4A5B19}"/>
          </ac:spMkLst>
        </pc:spChg>
        <pc:spChg chg="del mod">
          <ac:chgData name="Al Friend" userId="e5ed79da-d858-46d4-9eed-a7a24903f2de" providerId="ADAL" clId="{66FE348F-243B-45F1-817C-ACD11198848F}" dt="2024-11-28T11:18:11.356" v="3451" actId="478"/>
          <ac:spMkLst>
            <pc:docMk/>
            <pc:sldMk cId="3429009054" sldId="835"/>
            <ac:spMk id="36" creationId="{1DBAABB4-01DC-47EC-804C-A0ED2A33092C}"/>
          </ac:spMkLst>
        </pc:sp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del">
          <ac:chgData name="Al Friend" userId="e5ed79da-d858-46d4-9eed-a7a24903f2de" providerId="ADAL" clId="{66FE348F-243B-45F1-817C-ACD11198848F}" dt="2024-11-26T12:06:18.159" v="2329" actId="478"/>
          <ac:spMkLst>
            <pc:docMk/>
            <pc:sldMk cId="1435235245" sldId="839"/>
            <ac:spMk id="2" creationId="{3598B75A-0FB3-4171-AD3B-F1E4DF79AE5E}"/>
          </ac:spMkLst>
        </pc:spChg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delSp add del modTransition modAnim">
        <pc:chgData name="Al Friend" userId="e5ed79da-d858-46d4-9eed-a7a24903f2de" providerId="ADAL" clId="{66FE348F-243B-45F1-817C-ACD11198848F}" dt="2024-11-27T11:15:47.598" v="2983" actId="2696"/>
        <pc:sldMkLst>
          <pc:docMk/>
          <pc:sldMk cId="2815210828" sldId="841"/>
        </pc:sldMkLst>
        <pc:spChg chg="del">
          <ac:chgData name="Al Friend" userId="e5ed79da-d858-46d4-9eed-a7a24903f2de" providerId="ADAL" clId="{66FE348F-243B-45F1-817C-ACD11198848F}" dt="2024-11-27T10:34:59.930" v="2800" actId="478"/>
          <ac:spMkLst>
            <pc:docMk/>
            <pc:sldMk cId="2815210828" sldId="841"/>
            <ac:spMk id="8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0:35:03.457" v="2803" actId="478"/>
          <ac:spMkLst>
            <pc:docMk/>
            <pc:sldMk cId="2815210828" sldId="841"/>
            <ac:spMk id="9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0:35:01.204" v="2801" actId="478"/>
          <ac:spMkLst>
            <pc:docMk/>
            <pc:sldMk cId="2815210828" sldId="841"/>
            <ac:spMk id="12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0:35:02.794" v="2802" actId="478"/>
          <ac:spMkLst>
            <pc:docMk/>
            <pc:sldMk cId="2815210828" sldId="841"/>
            <ac:spMk id="16" creationId="{B935E981-B7C6-4BDF-ADC2-EFF2B075D3D8}"/>
          </ac:spMkLst>
        </pc:spChg>
        <pc:grpChg chg="del">
          <ac:chgData name="Al Friend" userId="e5ed79da-d858-46d4-9eed-a7a24903f2de" providerId="ADAL" clId="{66FE348F-243B-45F1-817C-ACD11198848F}" dt="2024-11-27T10:35:04.230" v="2804" actId="478"/>
          <ac:grpSpMkLst>
            <pc:docMk/>
            <pc:sldMk cId="2815210828" sldId="841"/>
            <ac:grpSpMk id="10" creationId="{83A3EFF6-2664-48FA-895D-D645BEEAC2EC}"/>
          </ac:grpSpMkLst>
        </pc:gr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spChg chg="del">
          <ac:chgData name="Al Friend" userId="e5ed79da-d858-46d4-9eed-a7a24903f2de" providerId="ADAL" clId="{66FE348F-243B-45F1-817C-ACD11198848F}" dt="2024-11-27T11:15:27.871" v="2974" actId="478"/>
          <ac:spMkLst>
            <pc:docMk/>
            <pc:sldMk cId="920552221" sldId="843"/>
            <ac:spMk id="8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1:15:41.014" v="2982" actId="478"/>
          <ac:spMkLst>
            <pc:docMk/>
            <pc:sldMk cId="920552221" sldId="843"/>
            <ac:spMk id="9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1:15:29.122" v="2975" actId="478"/>
          <ac:spMkLst>
            <pc:docMk/>
            <pc:sldMk cId="920552221" sldId="843"/>
            <ac:spMk id="12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1:15:30.158" v="2976" actId="478"/>
          <ac:spMkLst>
            <pc:docMk/>
            <pc:sldMk cId="920552221" sldId="843"/>
            <ac:spMk id="16" creationId="{B935E981-B7C6-4BDF-ADC2-EFF2B075D3D8}"/>
          </ac:spMkLst>
        </pc:spChg>
        <pc:spChg chg="del">
          <ac:chgData name="Al Friend" userId="e5ed79da-d858-46d4-9eed-a7a24903f2de" providerId="ADAL" clId="{66FE348F-243B-45F1-817C-ACD11198848F}" dt="2024-11-27T11:15:35.712" v="2979" actId="478"/>
          <ac:spMkLst>
            <pc:docMk/>
            <pc:sldMk cId="920552221" sldId="843"/>
            <ac:spMk id="23" creationId="{1A324138-540E-483C-9E05-34704F040F08}"/>
          </ac:spMkLst>
        </pc:spChg>
        <pc:grpChg chg="del">
          <ac:chgData name="Al Friend" userId="e5ed79da-d858-46d4-9eed-a7a24903f2de" providerId="ADAL" clId="{66FE348F-243B-45F1-817C-ACD11198848F}" dt="2024-11-27T11:15:39.873" v="2981" actId="478"/>
          <ac:grpSpMkLst>
            <pc:docMk/>
            <pc:sldMk cId="920552221" sldId="843"/>
            <ac:grpSpMk id="10" creationId="{83A3EFF6-2664-48FA-895D-D645BEEAC2EC}"/>
          </ac:grpSpMkLst>
        </pc:grpChg>
        <pc:graphicFrameChg chg="del">
          <ac:chgData name="Al Friend" userId="e5ed79da-d858-46d4-9eed-a7a24903f2de" providerId="ADAL" clId="{66FE348F-243B-45F1-817C-ACD11198848F}" dt="2024-11-27T11:19:18.609" v="3032" actId="478"/>
          <ac:graphicFrameMkLst>
            <pc:docMk/>
            <pc:sldMk cId="920552221" sldId="843"/>
            <ac:graphicFrameMk id="5" creationId="{38A8414E-6490-4AD8-90BD-DF0216F61C69}"/>
          </ac:graphicFrameMkLst>
        </pc:graphicFrameChg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del modTransition">
        <pc:chgData name="Al Friend" userId="e5ed79da-d858-46d4-9eed-a7a24903f2de" providerId="ADAL" clId="{66FE348F-243B-45F1-817C-ACD11198848F}" dt="2024-11-27T11:47:10.037" v="3295" actId="2696"/>
        <pc:sldMkLst>
          <pc:docMk/>
          <pc:sldMk cId="697414275" sldId="845"/>
        </pc:sldMkLst>
        <pc:spChg chg="mod">
          <ac:chgData name="Al Friend" userId="e5ed79da-d858-46d4-9eed-a7a24903f2de" providerId="ADAL" clId="{66FE348F-243B-45F1-817C-ACD11198848F}" dt="2024-11-27T11:22:05.131" v="3056" actId="20577"/>
          <ac:spMkLst>
            <pc:docMk/>
            <pc:sldMk cId="697414275" sldId="845"/>
            <ac:spMk id="2" creationId="{2758866C-D163-466F-886D-CDF1E69610EA}"/>
          </ac:spMkLst>
        </pc:spChg>
        <pc:graphicFrameChg chg="del">
          <ac:chgData name="Al Friend" userId="e5ed79da-d858-46d4-9eed-a7a24903f2de" providerId="ADAL" clId="{66FE348F-243B-45F1-817C-ACD11198848F}" dt="2024-11-27T11:19:44.322" v="3038" actId="478"/>
          <ac:graphicFrameMkLst>
            <pc:docMk/>
            <pc:sldMk cId="697414275" sldId="845"/>
            <ac:graphicFrameMk id="14" creationId="{844D8AF2-45F4-4D3A-A16B-FDE72F88C3EB}"/>
          </ac:graphicFrameMkLst>
        </pc:graphicFrameChg>
        <pc:graphicFrameChg chg="del modGraphic">
          <ac:chgData name="Al Friend" userId="e5ed79da-d858-46d4-9eed-a7a24903f2de" providerId="ADAL" clId="{66FE348F-243B-45F1-817C-ACD11198848F}" dt="2024-11-27T11:19:42.949" v="3037" actId="478"/>
          <ac:graphicFrameMkLst>
            <pc:docMk/>
            <pc:sldMk cId="697414275" sldId="845"/>
            <ac:graphicFrameMk id="17" creationId="{8ED3B093-22A7-495C-A6E7-540AF0D30F6B}"/>
          </ac:graphicFrameMkLst>
        </pc:graphicFrameChg>
        <pc:picChg chg="add del mod">
          <ac:chgData name="Al Friend" userId="e5ed79da-d858-46d4-9eed-a7a24903f2de" providerId="ADAL" clId="{66FE348F-243B-45F1-817C-ACD11198848F}" dt="2024-11-27T11:24:21.114" v="3151"/>
          <ac:picMkLst>
            <pc:docMk/>
            <pc:sldMk cId="697414275" sldId="845"/>
            <ac:picMk id="4" creationId="{7159860A-288F-4EB9-87C8-2601B2D93009}"/>
          </ac:picMkLst>
        </pc:picChg>
        <pc:picChg chg="add del mod">
          <ac:chgData name="Al Friend" userId="e5ed79da-d858-46d4-9eed-a7a24903f2de" providerId="ADAL" clId="{66FE348F-243B-45F1-817C-ACD11198848F}" dt="2024-11-27T11:21:54.071" v="3048" actId="478"/>
          <ac:picMkLst>
            <pc:docMk/>
            <pc:sldMk cId="697414275" sldId="845"/>
            <ac:picMk id="6" creationId="{23CBCBD8-061D-44E6-A074-09CED6DEF00D}"/>
          </ac:picMkLst>
        </pc:pic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  <pc:spChg chg="del">
          <ac:chgData name="Al Friend" userId="e5ed79da-d858-46d4-9eed-a7a24903f2de" providerId="ADAL" clId="{66FE348F-243B-45F1-817C-ACD11198848F}" dt="2024-11-27T11:23:19.796" v="3137" actId="478"/>
          <ac:spMkLst>
            <pc:docMk/>
            <pc:sldMk cId="405858881" sldId="846"/>
            <ac:spMk id="20" creationId="{FC18EA51-DCE8-4352-972F-FAECFBB2C52E}"/>
          </ac:spMkLst>
        </pc:spChg>
        <pc:spChg chg="del mod">
          <ac:chgData name="Al Friend" userId="e5ed79da-d858-46d4-9eed-a7a24903f2de" providerId="ADAL" clId="{66FE348F-243B-45F1-817C-ACD11198848F}" dt="2024-11-27T11:23:41.552" v="3141" actId="478"/>
          <ac:spMkLst>
            <pc:docMk/>
            <pc:sldMk cId="405858881" sldId="846"/>
            <ac:spMk id="21" creationId="{2BC1D85C-CC9B-4254-9807-EDCE23158977}"/>
          </ac:spMkLst>
        </pc:spChg>
        <pc:picChg chg="del">
          <ac:chgData name="Al Friend" userId="e5ed79da-d858-46d4-9eed-a7a24903f2de" providerId="ADAL" clId="{66FE348F-243B-45F1-817C-ACD11198848F}" dt="2024-11-27T11:21:52.012" v="3047" actId="478"/>
          <ac:picMkLst>
            <pc:docMk/>
            <pc:sldMk cId="405858881" sldId="846"/>
            <ac:picMk id="4" creationId="{7159860A-288F-4EB9-87C8-2601B2D93009}"/>
          </ac:picMkLst>
        </pc:picChg>
        <pc:picChg chg="add mod ord">
          <ac:chgData name="Al Friend" userId="e5ed79da-d858-46d4-9eed-a7a24903f2de" providerId="ADAL" clId="{66FE348F-243B-45F1-817C-ACD11198848F}" dt="2024-11-27T12:02:07.427" v="3311" actId="171"/>
          <ac:picMkLst>
            <pc:docMk/>
            <pc:sldMk cId="405858881" sldId="846"/>
            <ac:picMk id="5" creationId="{440418FD-8E0C-48C3-8A45-88F960BBE1D9}"/>
          </ac:picMkLst>
        </pc:picChg>
        <pc:picChg chg="del mod">
          <ac:chgData name="Al Friend" userId="e5ed79da-d858-46d4-9eed-a7a24903f2de" providerId="ADAL" clId="{66FE348F-243B-45F1-817C-ACD11198848F}" dt="2024-11-27T11:24:23.561" v="3152" actId="478"/>
          <ac:picMkLst>
            <pc:docMk/>
            <pc:sldMk cId="405858881" sldId="846"/>
            <ac:picMk id="6" creationId="{23CBCBD8-061D-44E6-A074-09CED6DEF00D}"/>
          </ac:picMkLst>
        </pc:picChg>
        <pc:picChg chg="add del mod">
          <ac:chgData name="Al Friend" userId="e5ed79da-d858-46d4-9eed-a7a24903f2de" providerId="ADAL" clId="{66FE348F-243B-45F1-817C-ACD11198848F}" dt="2024-11-27T12:01:53.098" v="3297" actId="478"/>
          <ac:picMkLst>
            <pc:docMk/>
            <pc:sldMk cId="405858881" sldId="846"/>
            <ac:picMk id="8" creationId="{70F7E16A-5350-446E-994F-531DE2C0F1AC}"/>
          </ac:picMkLst>
        </pc:pic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del mod">
          <ac:chgData name="Al Friend" userId="e5ed79da-d858-46d4-9eed-a7a24903f2de" providerId="ADAL" clId="{66FE348F-243B-45F1-817C-ACD11198848F}" dt="2024-11-27T11:28:59.128" v="3244" actId="478"/>
          <ac:spMkLst>
            <pc:docMk/>
            <pc:sldMk cId="2256960547" sldId="847"/>
            <ac:spMk id="5" creationId="{B5C76ECC-7A93-4AA9-A5F6-486BE9FF79AE}"/>
          </ac:spMkLst>
        </pc:spChg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7:19.098" v="3348" actId="171"/>
          <ac:picMkLst>
            <pc:docMk/>
            <pc:sldMk cId="2256960547" sldId="847"/>
            <ac:picMk id="4" creationId="{16D6A771-8E24-4C96-9288-A6C6D7B050CF}"/>
          </ac:picMkLst>
        </pc:picChg>
        <pc:picChg chg="del mod">
          <ac:chgData name="Al Friend" userId="e5ed79da-d858-46d4-9eed-a7a24903f2de" providerId="ADAL" clId="{66FE348F-243B-45F1-817C-ACD11198848F}" dt="2024-11-27T12:06:55.496" v="3332" actId="478"/>
          <ac:picMkLst>
            <pc:docMk/>
            <pc:sldMk cId="2256960547" sldId="847"/>
            <ac:picMk id="6" creationId="{23CBCBD8-061D-44E6-A074-09CED6DEF00D}"/>
          </ac:picMkLst>
        </pc:picChg>
      </pc:sldChg>
      <pc:sldChg chg="delSp add del modTransition delAnim">
        <pc:chgData name="Al Friend" userId="e5ed79da-d858-46d4-9eed-a7a24903f2de" providerId="ADAL" clId="{66FE348F-243B-45F1-817C-ACD11198848F}" dt="2024-11-27T12:02:41.338" v="3318" actId="2696"/>
        <pc:sldMkLst>
          <pc:docMk/>
          <pc:sldMk cId="1493372735" sldId="848"/>
        </pc:sldMkLst>
        <pc:spChg chg="del">
          <ac:chgData name="Al Friend" userId="e5ed79da-d858-46d4-9eed-a7a24903f2de" providerId="ADAL" clId="{66FE348F-243B-45F1-817C-ACD11198848F}" dt="2024-11-27T11:46:55.511" v="3290" actId="478"/>
          <ac:spMkLst>
            <pc:docMk/>
            <pc:sldMk cId="1493372735" sldId="848"/>
            <ac:spMk id="9" creationId="{791239AE-DD75-4BA2-AA6E-D46E4F8FEC24}"/>
          </ac:spMkLst>
        </pc:spChg>
        <pc:spChg chg="del">
          <ac:chgData name="Al Friend" userId="e5ed79da-d858-46d4-9eed-a7a24903f2de" providerId="ADAL" clId="{66FE348F-243B-45F1-817C-ACD11198848F}" dt="2024-11-27T11:46:53.486" v="3289" actId="478"/>
          <ac:spMkLst>
            <pc:docMk/>
            <pc:sldMk cId="1493372735" sldId="848"/>
            <ac:spMk id="10" creationId="{BA373AA1-9380-4166-B750-3AB3C461F597}"/>
          </ac:spMkLst>
        </pc:spChg>
        <pc:spChg chg="del">
          <ac:chgData name="Al Friend" userId="e5ed79da-d858-46d4-9eed-a7a24903f2de" providerId="ADAL" clId="{66FE348F-243B-45F1-817C-ACD11198848F}" dt="2024-11-27T11:46:51.688" v="3288" actId="478"/>
          <ac:spMkLst>
            <pc:docMk/>
            <pc:sldMk cId="1493372735" sldId="848"/>
            <ac:spMk id="15" creationId="{B935E981-B7C6-4BDF-ADC2-EFF2B075D3D8}"/>
          </ac:spMkLst>
        </pc:spChg>
        <pc:picChg chg="del">
          <ac:chgData name="Al Friend" userId="e5ed79da-d858-46d4-9eed-a7a24903f2de" providerId="ADAL" clId="{66FE348F-243B-45F1-817C-ACD11198848F}" dt="2024-11-27T12:02:24.490" v="3315" actId="478"/>
          <ac:picMkLst>
            <pc:docMk/>
            <pc:sldMk cId="1493372735" sldId="848"/>
            <ac:picMk id="8" creationId="{70F7E16A-5350-446E-994F-531DE2C0F1AC}"/>
          </ac:picMkLst>
        </pc:pic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  <pc:spChg chg="del">
          <ac:chgData name="Al Friend" userId="e5ed79da-d858-46d4-9eed-a7a24903f2de" providerId="ADAL" clId="{66FE348F-243B-45F1-817C-ACD11198848F}" dt="2024-11-27T11:47:00.611" v="3292" actId="478"/>
          <ac:spMkLst>
            <pc:docMk/>
            <pc:sldMk cId="3840316138" sldId="849"/>
            <ac:spMk id="7" creationId="{94AE0579-BDDF-4D9B-8504-7B41B1685E54}"/>
          </ac:spMkLst>
        </pc:spChg>
        <pc:spChg chg="del">
          <ac:chgData name="Al Friend" userId="e5ed79da-d858-46d4-9eed-a7a24903f2de" providerId="ADAL" clId="{66FE348F-243B-45F1-817C-ACD11198848F}" dt="2024-11-27T11:46:58.334" v="3291" actId="478"/>
          <ac:spMkLst>
            <pc:docMk/>
            <pc:sldMk cId="3840316138" sldId="849"/>
            <ac:spMk id="8" creationId="{48F612F8-9F2A-4EFA-AA15-CBD88BDAD4AA}"/>
          </ac:spMkLst>
        </pc:spChg>
        <pc:spChg chg="del">
          <ac:chgData name="Al Friend" userId="e5ed79da-d858-46d4-9eed-a7a24903f2de" providerId="ADAL" clId="{66FE348F-243B-45F1-817C-ACD11198848F}" dt="2024-11-27T11:47:01.731" v="3293" actId="478"/>
          <ac:spMkLst>
            <pc:docMk/>
            <pc:sldMk cId="3840316138" sldId="849"/>
            <ac:spMk id="15" creationId="{B935E981-B7C6-4BDF-ADC2-EFF2B075D3D8}"/>
          </ac:spMkLst>
        </pc:spChg>
        <pc:picChg chg="del">
          <ac:chgData name="Al Friend" userId="e5ed79da-d858-46d4-9eed-a7a24903f2de" providerId="ADAL" clId="{66FE348F-243B-45F1-817C-ACD11198848F}" dt="2024-11-27T12:07:25.608" v="3349" actId="478"/>
          <ac:picMkLst>
            <pc:docMk/>
            <pc:sldMk cId="3840316138" sldId="849"/>
            <ac:picMk id="6" creationId="{23CBCBD8-061D-44E6-A074-09CED6DEF00D}"/>
          </ac:picMkLst>
        </pc:picChg>
        <pc:picChg chg="add">
          <ac:chgData name="Al Friend" userId="e5ed79da-d858-46d4-9eed-a7a24903f2de" providerId="ADAL" clId="{66FE348F-243B-45F1-817C-ACD11198848F}" dt="2024-11-27T12:07:26.076" v="3350"/>
          <ac:picMkLst>
            <pc:docMk/>
            <pc:sldMk cId="3840316138" sldId="849"/>
            <ac:picMk id="9" creationId="{CD424B20-A312-4396-BC1E-6F222A32CE1A}"/>
          </ac:picMkLst>
        </pc:picChg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  <pc:picChg chg="add">
          <ac:chgData name="Al Friend" userId="e5ed79da-d858-46d4-9eed-a7a24903f2de" providerId="ADAL" clId="{66FE348F-243B-45F1-817C-ACD11198848F}" dt="2024-11-27T12:02:50.926" v="3320"/>
          <ac:picMkLst>
            <pc:docMk/>
            <pc:sldMk cId="2441115929" sldId="850"/>
            <ac:picMk id="4" creationId="{494F3B8E-235A-434D-A820-052908C64DC3}"/>
          </ac:picMkLst>
        </pc:picChg>
        <pc:picChg chg="del mod">
          <ac:chgData name="Al Friend" userId="e5ed79da-d858-46d4-9eed-a7a24903f2de" providerId="ADAL" clId="{66FE348F-243B-45F1-817C-ACD11198848F}" dt="2024-11-27T12:02:50.698" v="3319" actId="478"/>
          <ac:picMkLst>
            <pc:docMk/>
            <pc:sldMk cId="2441115929" sldId="850"/>
            <ac:picMk id="6" creationId="{23CBCBD8-061D-44E6-A074-09CED6DEF00D}"/>
          </ac:picMkLst>
        </pc:pic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23:35.101" v="84" actId="20577"/>
        <pc:sldMkLst>
          <pc:docMk/>
          <pc:sldMk cId="3294101025" sldId="742"/>
        </pc:sldMkLst>
        <pc:spChg chg="mod">
          <ac:chgData name="Al Friend" userId="e5ed79da-d858-46d4-9eed-a7a24903f2de" providerId="ADAL" clId="{37F926BA-00D2-44DD-8A38-012ED60BCDBF}" dt="2024-09-28T14:23:35.101" v="84" actId="20577"/>
          <ac:spMkLst>
            <pc:docMk/>
            <pc:sldMk cId="3294101025" sldId="742"/>
            <ac:spMk id="3" creationId="{95A0844E-7BAE-4F4A-A1DA-DD7BE74B9B7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 – alphabetical by surname, then forename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11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122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63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294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916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386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247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5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Modify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Remove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36159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911566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stock_no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76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971129" y="2141047"/>
            <a:ext cx="2203901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9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971129" y="2643188"/>
            <a:ext cx="2203901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026845"/>
              </p:ext>
            </p:extLst>
          </p:nvPr>
        </p:nvGraphicFramePr>
        <p:xfrm>
          <a:off x="838200" y="1825625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77120" y="3548185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1809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837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3079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school_id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0418FD-8E0C-48C3-8A45-88F960BBE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3561"/>
              <a:gd name="adj6" fmla="val -15730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7159" y="4689000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42852" y="2020249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F3B8E-235A-434D-A820-052908C6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00389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6A771-8E24-4C96-9288-A6C6D7B05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43974" y="5455972"/>
            <a:ext cx="6585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have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31701" y="198679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24B20-A312-4396-BC1E-6F222A32C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39360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here 2 - Arrow">
            <a:extLst>
              <a:ext uri="{FF2B5EF4-FFF2-40B4-BE49-F238E27FC236}">
                <a16:creationId xmlns:a16="http://schemas.microsoft.com/office/drawing/2014/main" id="{4F1BF895-AC75-4E66-B956-A4C5AD4A5B19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785491-7496-4582-835E-442310508A91}"/>
              </a:ext>
            </a:extLst>
          </p:cNvPr>
          <p:cNvSpPr/>
          <p:nvPr/>
        </p:nvSpPr>
        <p:spPr>
          <a:xfrm flipH="1">
            <a:off x="1392523" y="456229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1st sort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9C09FE8-141C-499C-8AF0-744EF09E0A1B}"/>
              </a:ext>
            </a:extLst>
          </p:cNvPr>
          <p:cNvSpPr/>
          <p:nvPr/>
        </p:nvSpPr>
        <p:spPr>
          <a:xfrm flipH="1">
            <a:off x="1392523" y="5292468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2nd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D4FE-B2C2-4A7E-BA42-AFCA68B5BE18}"/>
              </a:ext>
            </a:extLst>
          </p:cNvPr>
          <p:cNvSpPr txBox="1"/>
          <p:nvPr/>
        </p:nvSpPr>
        <p:spPr>
          <a:xfrm>
            <a:off x="4663957" y="5893500"/>
            <a:ext cx="6721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When </a:t>
            </a:r>
            <a:r>
              <a:rPr lang="en-GB" sz="2800" b="1" dirty="0">
                <a:latin typeface="Consolas" panose="020B0609020204030204" pitchFamily="49" charset="0"/>
              </a:rPr>
              <a:t>age</a:t>
            </a:r>
            <a:r>
              <a:rPr lang="en-GB" sz="2800" b="1" dirty="0">
                <a:solidFill>
                  <a:srgbClr val="7030A0"/>
                </a:solidFill>
              </a:rPr>
              <a:t> is the same, sorts by </a:t>
            </a:r>
            <a:r>
              <a:rPr lang="en-GB" sz="2800" b="1" dirty="0" err="1">
                <a:latin typeface="Consolas" panose="020B0609020204030204" pitchFamily="49" charset="0"/>
              </a:rPr>
              <a:t>last_name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  <p:bldP spid="6" grpId="0" animBg="1"/>
      <p:bldP spid="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756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55287"/>
            <a:ext cx="55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7587"/>
              </p:ext>
            </p:extLst>
          </p:nvPr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22868"/>
              </p:ext>
            </p:extLst>
          </p:nvPr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7214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48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36471869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5138"/>
              </p:ext>
            </p:extLst>
          </p:nvPr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76529"/>
              </p:ext>
            </p:extLst>
          </p:nvPr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8564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6727431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3496813" y="2625725"/>
            <a:ext cx="3678218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817300" y="3412198"/>
            <a:ext cx="3037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One taxi makes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  <p:bldP spid="2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420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8073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address_id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first_line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656431" y="3728567"/>
            <a:ext cx="2677259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330931" y="5916286"/>
            <a:ext cx="953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330930" y="5916286"/>
            <a:ext cx="953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085399" y="3631081"/>
            <a:ext cx="3091008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914205" y="3631082"/>
            <a:ext cx="3778104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3566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5464</TotalTime>
  <Words>9908</Words>
  <Application>Microsoft Office PowerPoint</Application>
  <PresentationFormat>Widescreen</PresentationFormat>
  <Paragraphs>3926</Paragraphs>
  <Slides>224</Slides>
  <Notes>177</Notes>
  <HiddenSlides>93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224</vt:i4>
      </vt:variant>
    </vt:vector>
  </HeadingPairs>
  <TitlesOfParts>
    <vt:vector size="232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Sort Results – Big to Small</vt:lpstr>
      <vt:lpstr>Sort Results – Big to Small</vt:lpstr>
      <vt:lpstr>Order of Operations (4)</vt:lpstr>
      <vt:lpstr>Order of Operations (4)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Learning Intentions</vt:lpstr>
      <vt:lpstr>Add Data – All fields</vt:lpstr>
      <vt:lpstr>Add Data – All fields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Membership Task</vt:lpstr>
      <vt:lpstr>SQL Queries - Overview</vt:lpstr>
      <vt:lpstr>SQL Queries - Overview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Order of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415</cp:revision>
  <cp:lastPrinted>2021-06-18T08:15:49Z</cp:lastPrinted>
  <dcterms:created xsi:type="dcterms:W3CDTF">2020-11-23T14:36:09Z</dcterms:created>
  <dcterms:modified xsi:type="dcterms:W3CDTF">2024-11-28T11:40:41Z</dcterms:modified>
</cp:coreProperties>
</file>