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94" r:id="rId9"/>
    <p:sldId id="499" r:id="rId10"/>
    <p:sldId id="508" r:id="rId11"/>
    <p:sldId id="507" r:id="rId12"/>
    <p:sldId id="509" r:id="rId13"/>
    <p:sldId id="757" r:id="rId14"/>
    <p:sldId id="693" r:id="rId15"/>
    <p:sldId id="506" r:id="rId16"/>
    <p:sldId id="688" r:id="rId17"/>
    <p:sldId id="447" r:id="rId18"/>
    <p:sldId id="691" r:id="rId19"/>
    <p:sldId id="504" r:id="rId20"/>
    <p:sldId id="690" r:id="rId21"/>
    <p:sldId id="479" r:id="rId22"/>
    <p:sldId id="481" r:id="rId23"/>
    <p:sldId id="480" r:id="rId24"/>
    <p:sldId id="595" r:id="rId25"/>
    <p:sldId id="482" r:id="rId26"/>
    <p:sldId id="596" r:id="rId27"/>
    <p:sldId id="483" r:id="rId28"/>
    <p:sldId id="597" r:id="rId29"/>
    <p:sldId id="484" r:id="rId30"/>
    <p:sldId id="758" r:id="rId31"/>
    <p:sldId id="434" r:id="rId32"/>
    <p:sldId id="441" r:id="rId33"/>
    <p:sldId id="467" r:id="rId34"/>
    <p:sldId id="598" r:id="rId35"/>
    <p:sldId id="468" r:id="rId36"/>
    <p:sldId id="599" r:id="rId37"/>
    <p:sldId id="475" r:id="rId38"/>
    <p:sldId id="476" r:id="rId39"/>
    <p:sldId id="477" r:id="rId40"/>
    <p:sldId id="759" r:id="rId41"/>
    <p:sldId id="478" r:id="rId42"/>
    <p:sldId id="590" r:id="rId43"/>
    <p:sldId id="469" r:id="rId44"/>
    <p:sldId id="470" r:id="rId45"/>
    <p:sldId id="471" r:id="rId46"/>
    <p:sldId id="761" r:id="rId47"/>
    <p:sldId id="472" r:id="rId48"/>
    <p:sldId id="762" r:id="rId49"/>
    <p:sldId id="474" r:id="rId50"/>
    <p:sldId id="763" r:id="rId51"/>
    <p:sldId id="473" r:id="rId52"/>
    <p:sldId id="764" r:id="rId53"/>
    <p:sldId id="496" r:id="rId54"/>
    <p:sldId id="765" r:id="rId55"/>
    <p:sldId id="495" r:id="rId56"/>
    <p:sldId id="775" r:id="rId57"/>
    <p:sldId id="589" r:id="rId58"/>
    <p:sldId id="772" r:id="rId59"/>
    <p:sldId id="771" r:id="rId60"/>
    <p:sldId id="773" r:id="rId61"/>
    <p:sldId id="485" r:id="rId62"/>
    <p:sldId id="486" r:id="rId63"/>
    <p:sldId id="487" r:id="rId64"/>
    <p:sldId id="760" r:id="rId65"/>
    <p:sldId id="488" r:id="rId66"/>
    <p:sldId id="776" r:id="rId67"/>
    <p:sldId id="701" r:id="rId68"/>
    <p:sldId id="740" r:id="rId69"/>
    <p:sldId id="777" r:id="rId70"/>
    <p:sldId id="778" r:id="rId71"/>
    <p:sldId id="489" r:id="rId72"/>
    <p:sldId id="497" r:id="rId73"/>
    <p:sldId id="490" r:id="rId74"/>
    <p:sldId id="513" r:id="rId75"/>
    <p:sldId id="592" r:id="rId76"/>
    <p:sldId id="493" r:id="rId77"/>
    <p:sldId id="593" r:id="rId78"/>
    <p:sldId id="491" r:id="rId79"/>
    <p:sldId id="594" r:id="rId80"/>
    <p:sldId id="685" r:id="rId81"/>
    <p:sldId id="786" r:id="rId82"/>
    <p:sldId id="680" r:id="rId83"/>
    <p:sldId id="681" r:id="rId84"/>
    <p:sldId id="682" r:id="rId85"/>
    <p:sldId id="684" r:id="rId86"/>
    <p:sldId id="779" r:id="rId87"/>
    <p:sldId id="780" r:id="rId88"/>
    <p:sldId id="783" r:id="rId89"/>
    <p:sldId id="781" r:id="rId90"/>
    <p:sldId id="784" r:id="rId91"/>
    <p:sldId id="782" r:id="rId92"/>
    <p:sldId id="785" r:id="rId9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0027" autoAdjust="0"/>
  </p:normalViewPr>
  <p:slideViewPr>
    <p:cSldViewPr snapToGrid="0" showGuides="1">
      <p:cViewPr varScale="1">
        <p:scale>
          <a:sx n="58" d="100"/>
          <a:sy n="58" d="100"/>
        </p:scale>
        <p:origin x="364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731ABB-4611-4C19-8F3A-00B17A12E275}"/>
  </pc:docChgLst>
  <pc:docChgLst>
    <pc:chgData name="Al Friend" userId="e5ed79da-d858-46d4-9eed-a7a24903f2de" providerId="ADAL" clId="{96C8C40E-C11C-42E2-915D-6F1B3CD0AE12}"/>
  </pc:docChgLst>
  <pc:docChgLst>
    <pc:chgData name="Al" userId="e5ed79da-d858-46d4-9eed-a7a24903f2de" providerId="ADAL" clId="{73ED3692-2093-47C0-BFE8-82DD0AB08720}"/>
  </pc:docChgLst>
  <pc:docChgLst>
    <pc:chgData name="Al Friend" userId="e5ed79da-d858-46d4-9eed-a7a24903f2de" providerId="ADAL" clId="{B57D3A9B-03EF-4BB1-BD49-FFBF15E9483A}"/>
  </pc:docChgLst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317E190B-56F7-4B87-AE3E-DCAFFC769F8D}"/>
  </pc:docChgLst>
  <pc:docChgLst>
    <pc:chgData name="Al Friend" userId="e5ed79da-d858-46d4-9eed-a7a24903f2de" providerId="ADAL" clId="{84C4C289-AD5C-4B25-AD63-E6DEBE2994A4}"/>
    <pc:docChg chg="undo modSld sldOrd modSection">
      <pc:chgData name="Al Friend" userId="e5ed79da-d858-46d4-9eed-a7a24903f2de" providerId="ADAL" clId="{84C4C289-AD5C-4B25-AD63-E6DEBE2994A4}" dt="2024-11-13T10:25:20.483" v="49"/>
      <pc:docMkLst>
        <pc:docMk/>
      </pc:docMkLst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795813768" sldId="447"/>
        </pc:sldMkLst>
      </pc:sldChg>
      <pc:sldChg chg="addSp modSp modAnim">
        <pc:chgData name="Al Friend" userId="e5ed79da-d858-46d4-9eed-a7a24903f2de" providerId="ADAL" clId="{84C4C289-AD5C-4B25-AD63-E6DEBE2994A4}" dt="2024-11-13T10:25:03.055" v="47"/>
        <pc:sldMkLst>
          <pc:docMk/>
          <pc:sldMk cId="40042554" sldId="471"/>
        </pc:sldMkLst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14.072" v="48"/>
        <pc:sldMkLst>
          <pc:docMk/>
          <pc:sldMk cId="1314343701" sldId="472"/>
        </pc:sldMkLst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20.483" v="49"/>
        <pc:sldMkLst>
          <pc:docMk/>
          <pc:sldMk cId="782162594" sldId="474"/>
        </pc:sldMkLst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1-13T09:28:55.934" v="2" actId="207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1-13T09:28:55.934" v="2" actId="207"/>
          <ac:spMkLst>
            <pc:docMk/>
            <pc:sldMk cId="1332464609" sldId="482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4106518413" sldId="504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92980821" sldId="690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224960931" sldId="691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317975627" sldId="693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21259202" sldId="757"/>
        </pc:sldMkLst>
      </pc:sldChg>
    </pc:docChg>
  </pc:docChgLst>
  <pc:docChgLst>
    <pc:chgData name="Al Friend" userId="e5ed79da-d858-46d4-9eed-a7a24903f2de" providerId="ADAL" clId="{4A323B9D-3088-4881-81DE-1E5915C66568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>
            <a:off x="6096000" y="2566358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Round to specified decimal places 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3582</Words>
  <Application>Microsoft Office PowerPoint</Application>
  <PresentationFormat>Widescreen</PresentationFormat>
  <Paragraphs>1162</Paragraphs>
  <Slides>92</Slides>
  <Notes>71</Notes>
  <HiddenSlides>39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264</cp:revision>
  <cp:lastPrinted>2021-06-18T08:15:49Z</cp:lastPrinted>
  <dcterms:created xsi:type="dcterms:W3CDTF">2020-11-23T14:36:09Z</dcterms:created>
  <dcterms:modified xsi:type="dcterms:W3CDTF">2024-11-13T10:33:04Z</dcterms:modified>
</cp:coreProperties>
</file>