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5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458" r:id="rId208"/>
    <p:sldId id="459" r:id="rId209"/>
    <p:sldId id="481" r:id="rId210"/>
    <p:sldId id="796" r:id="rId211"/>
    <p:sldId id="273" r:id="rId212"/>
    <p:sldId id="354" r:id="rId213"/>
    <p:sldId id="356" r:id="rId214"/>
    <p:sldId id="805" r:id="rId215"/>
    <p:sldId id="258" r:id="rId216"/>
    <p:sldId id="357" r:id="rId217"/>
    <p:sldId id="358" r:id="rId218"/>
    <p:sldId id="647" r:id="rId219"/>
    <p:sldId id="629" r:id="rId220"/>
    <p:sldId id="636" r:id="rId221"/>
    <p:sldId id="361" r:id="rId222"/>
    <p:sldId id="637" r:id="rId223"/>
    <p:sldId id="797" r:id="rId224"/>
    <p:sldId id="787" r:id="rId225"/>
    <p:sldId id="792" r:id="rId226"/>
    <p:sldId id="793" r:id="rId227"/>
    <p:sldId id="794" r:id="rId228"/>
    <p:sldId id="795" r:id="rId229"/>
    <p:sldId id="277" r:id="rId230"/>
    <p:sldId id="434" r:id="rId231"/>
    <p:sldId id="648" r:id="rId232"/>
    <p:sldId id="380" r:id="rId233"/>
    <p:sldId id="689" r:id="rId234"/>
    <p:sldId id="455" r:id="rId235"/>
    <p:sldId id="649" r:id="rId236"/>
    <p:sldId id="731" r:id="rId237"/>
    <p:sldId id="732" r:id="rId238"/>
    <p:sldId id="734" r:id="rId239"/>
    <p:sldId id="733" r:id="rId240"/>
    <p:sldId id="735" r:id="rId241"/>
    <p:sldId id="275" r:id="rId242"/>
    <p:sldId id="473" r:id="rId243"/>
    <p:sldId id="563" r:id="rId244"/>
    <p:sldId id="474" r:id="rId245"/>
    <p:sldId id="652" r:id="rId246"/>
    <p:sldId id="817" r:id="rId247"/>
    <p:sldId id="818" r:id="rId248"/>
    <p:sldId id="655" r:id="rId249"/>
    <p:sldId id="439" r:id="rId250"/>
    <p:sldId id="440" r:id="rId251"/>
    <p:sldId id="461" r:id="rId252"/>
    <p:sldId id="743" r:id="rId253"/>
    <p:sldId id="730" r:id="rId254"/>
    <p:sldId id="490" r:id="rId255"/>
    <p:sldId id="487" r:id="rId256"/>
    <p:sldId id="744" r:id="rId257"/>
    <p:sldId id="745" r:id="rId258"/>
    <p:sldId id="482" r:id="rId259"/>
    <p:sldId id="483" r:id="rId260"/>
    <p:sldId id="752" r:id="rId261"/>
    <p:sldId id="753" r:id="rId262"/>
    <p:sldId id="484" r:id="rId263"/>
    <p:sldId id="489" r:id="rId264"/>
    <p:sldId id="748" r:id="rId265"/>
    <p:sldId id="749" r:id="rId266"/>
    <p:sldId id="508" r:id="rId267"/>
    <p:sldId id="509" r:id="rId268"/>
    <p:sldId id="492" r:id="rId269"/>
    <p:sldId id="493" r:id="rId270"/>
    <p:sldId id="525" r:id="rId271"/>
    <p:sldId id="526" r:id="rId272"/>
    <p:sldId id="507" r:id="rId273"/>
    <p:sldId id="751" r:id="rId274"/>
    <p:sldId id="494" r:id="rId275"/>
    <p:sldId id="495" r:id="rId276"/>
    <p:sldId id="496" r:id="rId277"/>
    <p:sldId id="548" r:id="rId278"/>
    <p:sldId id="549" r:id="rId279"/>
    <p:sldId id="420" r:id="rId280"/>
    <p:sldId id="550" r:id="rId281"/>
    <p:sldId id="554" r:id="rId282"/>
    <p:sldId id="557" r:id="rId283"/>
    <p:sldId id="551" r:id="rId284"/>
    <p:sldId id="556" r:id="rId285"/>
    <p:sldId id="552" r:id="rId286"/>
    <p:sldId id="419" r:id="rId287"/>
    <p:sldId id="558" r:id="rId288"/>
    <p:sldId id="559" r:id="rId289"/>
    <p:sldId id="561" r:id="rId290"/>
    <p:sldId id="560" r:id="rId291"/>
    <p:sldId id="562" r:id="rId292"/>
    <p:sldId id="579" r:id="rId293"/>
    <p:sldId id="756" r:id="rId294"/>
    <p:sldId id="581" r:id="rId295"/>
    <p:sldId id="757" r:id="rId296"/>
    <p:sldId id="580" r:id="rId297"/>
    <p:sldId id="585" r:id="rId298"/>
    <p:sldId id="553" r:id="rId299"/>
    <p:sldId id="418" r:id="rId300"/>
    <p:sldId id="654" r:id="rId301"/>
    <p:sldId id="586" r:id="rId302"/>
    <p:sldId id="632" r:id="rId303"/>
    <p:sldId id="500" r:id="rId304"/>
    <p:sldId id="565" r:id="rId305"/>
    <p:sldId id="634" r:id="rId306"/>
    <p:sldId id="587" r:id="rId307"/>
    <p:sldId id="657" r:id="rId308"/>
    <p:sldId id="503" r:id="rId309"/>
    <p:sldId id="504" r:id="rId310"/>
    <p:sldId id="798" r:id="rId311"/>
    <p:sldId id="808" r:id="rId312"/>
    <p:sldId id="803" r:id="rId313"/>
    <p:sldId id="809" r:id="rId314"/>
    <p:sldId id="804" r:id="rId315"/>
    <p:sldId id="810" r:id="rId316"/>
    <p:sldId id="802" r:id="rId317"/>
    <p:sldId id="811" r:id="rId318"/>
    <p:sldId id="799" r:id="rId319"/>
    <p:sldId id="812" r:id="rId320"/>
    <p:sldId id="800" r:id="rId321"/>
    <p:sldId id="813" r:id="rId322"/>
    <p:sldId id="801" r:id="rId323"/>
    <p:sldId id="814" r:id="rId324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7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27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commentAuthors" Target="commentAuthors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presProps" Target="presProp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viewProps" Target="view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ableStyles" Target="tableStyle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notesMaster" Target="notesMasters/notesMaster1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29/10/2024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5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4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4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29 October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C506D-7BBC-47FC-81EB-DC1B35DABBF8}"/>
              </a:ext>
            </a:extLst>
          </p:cNvPr>
          <p:cNvGrpSpPr/>
          <p:nvPr/>
        </p:nvGrpSpPr>
        <p:grpSpPr>
          <a:xfrm>
            <a:off x="5442488" y="3573143"/>
            <a:ext cx="936000" cy="900000"/>
            <a:chOff x="523102" y="3725543"/>
            <a:chExt cx="936000" cy="90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137C440-EAA7-45AB-AEAE-C359B80BA470}"/>
                </a:ext>
              </a:extLst>
            </p:cNvPr>
            <p:cNvCxnSpPr/>
            <p:nvPr/>
          </p:nvCxnSpPr>
          <p:spPr>
            <a:xfrm>
              <a:off x="991102" y="3725543"/>
              <a:ext cx="0" cy="900000"/>
            </a:xfrm>
            <a:prstGeom prst="line">
              <a:avLst/>
            </a:prstGeom>
            <a:ln w="38100">
              <a:solidFill>
                <a:srgbClr val="FF000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29CCD2-2E9A-4665-B3BF-737C24DCF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02" y="4625543"/>
              <a:ext cx="936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11664</Words>
  <Application>Microsoft Office PowerPoint</Application>
  <PresentationFormat>Widescreen</PresentationFormat>
  <Paragraphs>2974</Paragraphs>
  <Slides>323</Slides>
  <Notes>240</Notes>
  <HiddenSlides>139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323</vt:i4>
      </vt:variant>
    </vt:vector>
  </HeadingPairs>
  <TitlesOfParts>
    <vt:vector size="32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2024-10-29T15:23:28Z</dcterms:modified>
</cp:coreProperties>
</file>